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6" r:id="rId1"/>
  </p:sldMasterIdLst>
  <p:notesMasterIdLst>
    <p:notesMasterId r:id="rId40"/>
  </p:notesMasterIdLst>
  <p:sldIdLst>
    <p:sldId id="2561" r:id="rId2"/>
    <p:sldId id="2563" r:id="rId3"/>
    <p:sldId id="2564" r:id="rId4"/>
    <p:sldId id="2565" r:id="rId5"/>
    <p:sldId id="2610" r:id="rId6"/>
    <p:sldId id="267" r:id="rId7"/>
    <p:sldId id="2566" r:id="rId8"/>
    <p:sldId id="2567" r:id="rId9"/>
    <p:sldId id="2568" r:id="rId10"/>
    <p:sldId id="2569" r:id="rId11"/>
    <p:sldId id="2570" r:id="rId12"/>
    <p:sldId id="2571" r:id="rId13"/>
    <p:sldId id="2572" r:id="rId14"/>
    <p:sldId id="2574" r:id="rId15"/>
    <p:sldId id="2575" r:id="rId16"/>
    <p:sldId id="2576" r:id="rId17"/>
    <p:sldId id="2577" r:id="rId18"/>
    <p:sldId id="2578" r:id="rId19"/>
    <p:sldId id="2579" r:id="rId20"/>
    <p:sldId id="2580" r:id="rId21"/>
    <p:sldId id="2606" r:id="rId22"/>
    <p:sldId id="2607" r:id="rId23"/>
    <p:sldId id="2605" r:id="rId24"/>
    <p:sldId id="2582" r:id="rId25"/>
    <p:sldId id="2586" r:id="rId26"/>
    <p:sldId id="2588" r:id="rId27"/>
    <p:sldId id="2589" r:id="rId28"/>
    <p:sldId id="2603" r:id="rId29"/>
    <p:sldId id="2604" r:id="rId30"/>
    <p:sldId id="2591" r:id="rId31"/>
    <p:sldId id="2592" r:id="rId32"/>
    <p:sldId id="2596" r:id="rId33"/>
    <p:sldId id="2608" r:id="rId34"/>
    <p:sldId id="2609" r:id="rId35"/>
    <p:sldId id="2598" r:id="rId36"/>
    <p:sldId id="2599" r:id="rId37"/>
    <p:sldId id="2600" r:id="rId38"/>
    <p:sldId id="2601"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entoring &amp; Support with Microsoft 365 Copilot" id="{A82BDED4-5C51-5B43-950D-282955F2C816}">
          <p14:sldIdLst>
            <p14:sldId id="2561"/>
          </p14:sldIdLst>
        </p14:section>
        <p14:section name="Introduction &amp; Objectives" id="{A6C6FB43-F4E6-0742-B144-866848DF7CBB}">
          <p14:sldIdLst>
            <p14:sldId id="2563"/>
            <p14:sldId id="2564"/>
            <p14:sldId id="2565"/>
            <p14:sldId id="2610"/>
            <p14:sldId id="267"/>
          </p14:sldIdLst>
        </p14:section>
        <p14:section name="Role of the Mentor (Approx. 20 Min)" id="{24491BAB-3064-7C48-A1BF-3D2D89FC52C1}">
          <p14:sldIdLst>
            <p14:sldId id="2566"/>
            <p14:sldId id="2567"/>
            <p14:sldId id="2568"/>
            <p14:sldId id="2569"/>
          </p14:sldIdLst>
        </p14:section>
        <p14:section name="Trust and Leadership in the AI Era" id="{BFC2DDA6-7268-E348-9641-82E570800E01}">
          <p14:sldIdLst>
            <p14:sldId id="2570"/>
            <p14:sldId id="2571"/>
            <p14:sldId id="2572"/>
          </p14:sldIdLst>
        </p14:section>
        <p14:section name="Training &amp; Support Strategies (Approx. 50 Min)" id="{87C47D6C-2AA0-AE4E-874A-3D8F4F96398F}">
          <p14:sldIdLst>
            <p14:sldId id="2574"/>
            <p14:sldId id="2575"/>
            <p14:sldId id="2576"/>
            <p14:sldId id="2577"/>
          </p14:sldIdLst>
        </p14:section>
        <p14:section name="Creating Effective Prompts" id="{3B75CB3C-E662-FE4B-8196-5A2F591A3DBA}">
          <p14:sldIdLst>
            <p14:sldId id="2578"/>
            <p14:sldId id="2579"/>
            <p14:sldId id="2580"/>
          </p14:sldIdLst>
        </p14:section>
        <p14:section name="Demo: Creating a FAQ Agent" id="{3992348E-C94A-1F43-B017-1561C16BB1E9}">
          <p14:sldIdLst>
            <p14:sldId id="2606"/>
            <p14:sldId id="2607"/>
            <p14:sldId id="2605"/>
            <p14:sldId id="2582"/>
          </p14:sldIdLst>
        </p14:section>
        <p14:section name="Tips for Introducing Copilot in the Organization" id="{F340C7F0-8FCF-BF44-A0B9-9825F10ACD75}">
          <p14:sldIdLst>
            <p14:sldId id="2586"/>
            <p14:sldId id="2588"/>
            <p14:sldId id="2589"/>
            <p14:sldId id="2603"/>
          </p14:sldIdLst>
        </p14:section>
        <p14:section name="Sharing &amp; Developing Knowledge (Approx. 30 Min)" id="{2755054C-FF7E-304B-8F75-38E42C85A2C7}">
          <p14:sldIdLst>
            <p14:sldId id="2604"/>
            <p14:sldId id="2591"/>
            <p14:sldId id="2592"/>
          </p14:sldIdLst>
        </p14:section>
        <p14:section name="Conclusion" id="{569361A0-4CD7-B547-84DA-76BB715A9943}">
          <p14:sldIdLst>
            <p14:sldId id="2596"/>
            <p14:sldId id="2608"/>
            <p14:sldId id="2609"/>
          </p14:sldIdLst>
        </p14:section>
        <p14:section name="Appendix (Optional)" id="{6BCD5656-838A-5F4C-A1FA-D54F1BED376F}">
          <p14:sldIdLst>
            <p14:sldId id="2598"/>
            <p14:sldId id="2599"/>
            <p14:sldId id="2600"/>
            <p14:sldId id="260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F2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20C9E-D2DB-5046-A022-80CEE7758E34}" v="675" dt="2025-05-05T09:50:11.7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52"/>
    <p:restoredTop sz="70685"/>
  </p:normalViewPr>
  <p:slideViewPr>
    <p:cSldViewPr snapToGrid="0">
      <p:cViewPr varScale="1">
        <p:scale>
          <a:sx n="74" d="100"/>
          <a:sy n="74" d="100"/>
        </p:scale>
        <p:origin x="2496" y="4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ll, Markus" userId="b6570dce-ee58-42aa-8cff-c3e5eb794aae" providerId="ADAL" clId="{B9120C9E-D2DB-5046-A022-80CEE7758E34}"/>
    <pc:docChg chg="undo custSel addSld delSld modSld sldOrd addMainMaster delMainMaster modMainMaster addSection modSection">
      <pc:chgData name="Bell, Markus" userId="b6570dce-ee58-42aa-8cff-c3e5eb794aae" providerId="ADAL" clId="{B9120C9E-D2DB-5046-A022-80CEE7758E34}" dt="2025-05-05T10:05:35.415" v="2093" actId="20577"/>
      <pc:docMkLst>
        <pc:docMk/>
      </pc:docMkLst>
      <pc:sldChg chg="del">
        <pc:chgData name="Bell, Markus" userId="b6570dce-ee58-42aa-8cff-c3e5eb794aae" providerId="ADAL" clId="{B9120C9E-D2DB-5046-A022-80CEE7758E34}" dt="2025-05-02T10:34:26.199" v="1" actId="34807"/>
        <pc:sldMkLst>
          <pc:docMk/>
          <pc:sldMk cId="3786805334" sldId="256"/>
        </pc:sldMkLst>
      </pc:sldChg>
      <pc:sldChg chg="delSp modSp add mod">
        <pc:chgData name="Bell, Markus" userId="b6570dce-ee58-42aa-8cff-c3e5eb794aae" providerId="ADAL" clId="{B9120C9E-D2DB-5046-A022-80CEE7758E34}" dt="2025-05-05T09:52:38.848" v="2089" actId="478"/>
        <pc:sldMkLst>
          <pc:docMk/>
          <pc:sldMk cId="3575798989" sldId="267"/>
        </pc:sldMkLst>
        <pc:spChg chg="mod">
          <ac:chgData name="Bell, Markus" userId="b6570dce-ee58-42aa-8cff-c3e5eb794aae" providerId="ADAL" clId="{B9120C9E-D2DB-5046-A022-80CEE7758E34}" dt="2025-05-05T09:51:59.575" v="2084" actId="207"/>
          <ac:spMkLst>
            <pc:docMk/>
            <pc:sldMk cId="3575798989" sldId="267"/>
            <ac:spMk id="5" creationId="{DFF7D2C3-71B7-4C45-1720-E02EEA58A529}"/>
          </ac:spMkLst>
        </pc:spChg>
        <pc:spChg chg="mod">
          <ac:chgData name="Bell, Markus" userId="b6570dce-ee58-42aa-8cff-c3e5eb794aae" providerId="ADAL" clId="{B9120C9E-D2DB-5046-A022-80CEE7758E34}" dt="2025-05-05T09:50:34.555" v="2070" actId="2711"/>
          <ac:spMkLst>
            <pc:docMk/>
            <pc:sldMk cId="3575798989" sldId="267"/>
            <ac:spMk id="50" creationId="{B40029F2-6512-7F5F-50FE-F97AB63FF309}"/>
          </ac:spMkLst>
        </pc:spChg>
        <pc:spChg chg="mod">
          <ac:chgData name="Bell, Markus" userId="b6570dce-ee58-42aa-8cff-c3e5eb794aae" providerId="ADAL" clId="{B9120C9E-D2DB-5046-A022-80CEE7758E34}" dt="2025-05-05T09:52:35.104" v="2088" actId="20577"/>
          <ac:spMkLst>
            <pc:docMk/>
            <pc:sldMk cId="3575798989" sldId="267"/>
            <ac:spMk id="51" creationId="{87DCB1E7-9236-1570-CF75-7CB1D2466330}"/>
          </ac:spMkLst>
        </pc:spChg>
        <pc:spChg chg="mod">
          <ac:chgData name="Bell, Markus" userId="b6570dce-ee58-42aa-8cff-c3e5eb794aae" providerId="ADAL" clId="{B9120C9E-D2DB-5046-A022-80CEE7758E34}" dt="2025-05-05T09:50:39.594" v="2071" actId="2711"/>
          <ac:spMkLst>
            <pc:docMk/>
            <pc:sldMk cId="3575798989" sldId="267"/>
            <ac:spMk id="52" creationId="{DB8DC246-825C-77E5-213C-D13EC60690BD}"/>
          </ac:spMkLst>
        </pc:spChg>
        <pc:spChg chg="mod">
          <ac:chgData name="Bell, Markus" userId="b6570dce-ee58-42aa-8cff-c3e5eb794aae" providerId="ADAL" clId="{B9120C9E-D2DB-5046-A022-80CEE7758E34}" dt="2025-05-05T09:50:50.734" v="2073" actId="2711"/>
          <ac:spMkLst>
            <pc:docMk/>
            <pc:sldMk cId="3575798989" sldId="267"/>
            <ac:spMk id="53" creationId="{61CF8440-EF44-9106-A64B-CEC3A31B0064}"/>
          </ac:spMkLst>
        </pc:spChg>
        <pc:spChg chg="del">
          <ac:chgData name="Bell, Markus" userId="b6570dce-ee58-42aa-8cff-c3e5eb794aae" providerId="ADAL" clId="{B9120C9E-D2DB-5046-A022-80CEE7758E34}" dt="2025-05-05T09:52:38.848" v="2089" actId="478"/>
          <ac:spMkLst>
            <pc:docMk/>
            <pc:sldMk cId="3575798989" sldId="267"/>
            <ac:spMk id="80" creationId="{9A5F6C31-AFE7-E03B-34B2-263837E4CD4C}"/>
          </ac:spMkLst>
        </pc:spChg>
        <pc:spChg chg="mod">
          <ac:chgData name="Bell, Markus" userId="b6570dce-ee58-42aa-8cff-c3e5eb794aae" providerId="ADAL" clId="{B9120C9E-D2DB-5046-A022-80CEE7758E34}" dt="2025-05-05T09:51:44.239" v="2080" actId="2711"/>
          <ac:spMkLst>
            <pc:docMk/>
            <pc:sldMk cId="3575798989" sldId="267"/>
            <ac:spMk id="88" creationId="{D84FACEE-C795-2BFB-711F-C0640710C614}"/>
          </ac:spMkLst>
        </pc:spChg>
        <pc:spChg chg="mod">
          <ac:chgData name="Bell, Markus" userId="b6570dce-ee58-42aa-8cff-c3e5eb794aae" providerId="ADAL" clId="{B9120C9E-D2DB-5046-A022-80CEE7758E34}" dt="2025-05-05T09:51:14.079" v="2075" actId="207"/>
          <ac:spMkLst>
            <pc:docMk/>
            <pc:sldMk cId="3575798989" sldId="267"/>
            <ac:spMk id="90" creationId="{3F68422A-5F3B-263E-90E8-407EECD5AF26}"/>
          </ac:spMkLst>
        </pc:spChg>
        <pc:spChg chg="mod">
          <ac:chgData name="Bell, Markus" userId="b6570dce-ee58-42aa-8cff-c3e5eb794aae" providerId="ADAL" clId="{B9120C9E-D2DB-5046-A022-80CEE7758E34}" dt="2025-05-05T09:51:25.690" v="2077" actId="207"/>
          <ac:spMkLst>
            <pc:docMk/>
            <pc:sldMk cId="3575798989" sldId="267"/>
            <ac:spMk id="94" creationId="{ACE77ACF-D970-E572-20FE-B32D7C2D9858}"/>
          </ac:spMkLst>
        </pc:spChg>
        <pc:spChg chg="mod">
          <ac:chgData name="Bell, Markus" userId="b6570dce-ee58-42aa-8cff-c3e5eb794aae" providerId="ADAL" clId="{B9120C9E-D2DB-5046-A022-80CEE7758E34}" dt="2025-05-05T09:51:30.834" v="2078" actId="2711"/>
          <ac:spMkLst>
            <pc:docMk/>
            <pc:sldMk cId="3575798989" sldId="267"/>
            <ac:spMk id="95" creationId="{32334759-7B66-B45D-DB22-A4EAC873E32A}"/>
          </ac:spMkLst>
        </pc:spChg>
        <pc:spChg chg="mod">
          <ac:chgData name="Bell, Markus" userId="b6570dce-ee58-42aa-8cff-c3e5eb794aae" providerId="ADAL" clId="{B9120C9E-D2DB-5046-A022-80CEE7758E34}" dt="2025-05-05T09:51:37.472" v="2079" actId="207"/>
          <ac:spMkLst>
            <pc:docMk/>
            <pc:sldMk cId="3575798989" sldId="267"/>
            <ac:spMk id="96" creationId="{59D1293B-1C3E-10D2-1AAC-2C9A32F30658}"/>
          </ac:spMkLst>
        </pc:spChg>
      </pc:sldChg>
      <pc:sldChg chg="addSp delSp modSp add mod setBg modClrScheme addAnim delDesignElem chgLayout modNotesTx">
        <pc:chgData name="Bell, Markus" userId="b6570dce-ee58-42aa-8cff-c3e5eb794aae" providerId="ADAL" clId="{B9120C9E-D2DB-5046-A022-80CEE7758E34}" dt="2025-05-05T10:05:35.415" v="2093" actId="20577"/>
        <pc:sldMkLst>
          <pc:docMk/>
          <pc:sldMk cId="3246986251" sldId="2561"/>
        </pc:sldMkLst>
        <pc:spChg chg="mod">
          <ac:chgData name="Bell, Markus" userId="b6570dce-ee58-42aa-8cff-c3e5eb794aae" providerId="ADAL" clId="{B9120C9E-D2DB-5046-A022-80CEE7758E34}" dt="2025-05-02T10:47:59.496" v="205" actId="20577"/>
          <ac:spMkLst>
            <pc:docMk/>
            <pc:sldMk cId="3246986251" sldId="2561"/>
            <ac:spMk id="2" creationId="{C6A1E26C-4CF4-7D0F-504D-7DA1AF2F98D5}"/>
          </ac:spMkLst>
        </pc:spChg>
        <pc:spChg chg="mod">
          <ac:chgData name="Bell, Markus" userId="b6570dce-ee58-42aa-8cff-c3e5eb794aae" providerId="ADAL" clId="{B9120C9E-D2DB-5046-A022-80CEE7758E34}" dt="2025-05-02T10:47:54.139" v="204" actId="20577"/>
          <ac:spMkLst>
            <pc:docMk/>
            <pc:sldMk cId="3246986251" sldId="2561"/>
            <ac:spMk id="3" creationId="{DD7208AD-008B-7844-AAA3-1590729D11C8}"/>
          </ac:spMkLst>
        </pc:spChg>
        <pc:spChg chg="add">
          <ac:chgData name="Bell, Markus" userId="b6570dce-ee58-42aa-8cff-c3e5eb794aae" providerId="ADAL" clId="{B9120C9E-D2DB-5046-A022-80CEE7758E34}" dt="2025-05-02T10:37:39.259" v="113" actId="26606"/>
          <ac:spMkLst>
            <pc:docMk/>
            <pc:sldMk cId="3246986251" sldId="2561"/>
            <ac:spMk id="6" creationId="{C6041CFD-1CDC-4879-B60E-6C88091E4D04}"/>
          </ac:spMkLst>
        </pc:spChg>
        <pc:picChg chg="mod ord">
          <ac:chgData name="Bell, Markus" userId="b6570dce-ee58-42aa-8cff-c3e5eb794aae" providerId="ADAL" clId="{B9120C9E-D2DB-5046-A022-80CEE7758E34}" dt="2025-05-02T10:37:39.259" v="113" actId="26606"/>
          <ac:picMkLst>
            <pc:docMk/>
            <pc:sldMk cId="3246986251" sldId="2561"/>
            <ac:picMk id="4" creationId="{5AB9C1F2-DB2F-4D4B-BF0B-BB04A43E9B36}"/>
          </ac:picMkLst>
        </pc:picChg>
        <pc:picChg chg="add">
          <ac:chgData name="Bell, Markus" userId="b6570dce-ee58-42aa-8cff-c3e5eb794aae" providerId="ADAL" clId="{B9120C9E-D2DB-5046-A022-80CEE7758E34}" dt="2025-05-02T10:37:39.259" v="113" actId="26606"/>
          <ac:picMkLst>
            <pc:docMk/>
            <pc:sldMk cId="3246986251" sldId="2561"/>
            <ac:picMk id="7" creationId="{DBA46762-9937-4CA8-A8D6-37938A74131A}"/>
          </ac:picMkLst>
        </pc:picChg>
      </pc:sldChg>
      <pc:sldChg chg="addSp delSp modSp add del mod ord modTransition setBg modClrScheme addAnim delAnim modAnim delDesignElem modShow chgLayout modNotesTx">
        <pc:chgData name="Bell, Markus" userId="b6570dce-ee58-42aa-8cff-c3e5eb794aae" providerId="ADAL" clId="{B9120C9E-D2DB-5046-A022-80CEE7758E34}" dt="2025-05-05T09:49:51.676" v="2063" actId="2696"/>
        <pc:sldMkLst>
          <pc:docMk/>
          <pc:sldMk cId="186928305" sldId="2562"/>
        </pc:sldMkLst>
        <pc:spChg chg="mod ord">
          <ac:chgData name="Bell, Markus" userId="b6570dce-ee58-42aa-8cff-c3e5eb794aae" providerId="ADAL" clId="{B9120C9E-D2DB-5046-A022-80CEE7758E34}" dt="2025-05-05T09:49:36.960" v="2061" actId="700"/>
          <ac:spMkLst>
            <pc:docMk/>
            <pc:sldMk cId="186928305" sldId="2562"/>
            <ac:spMk id="2" creationId="{78076E4D-4B5E-B915-38BF-D6B593A0D30B}"/>
          </ac:spMkLst>
        </pc:spChg>
        <pc:spChg chg="add del mod">
          <ac:chgData name="Bell, Markus" userId="b6570dce-ee58-42aa-8cff-c3e5eb794aae" providerId="ADAL" clId="{B9120C9E-D2DB-5046-A022-80CEE7758E34}" dt="2025-05-05T09:49:18.214" v="2057" actId="478"/>
          <ac:spMkLst>
            <pc:docMk/>
            <pc:sldMk cId="186928305" sldId="2562"/>
            <ac:spMk id="4" creationId="{B43543B5-03AF-0D66-C93D-75E7050A3F16}"/>
          </ac:spMkLst>
        </pc:spChg>
        <pc:spChg chg="add del mod ord">
          <ac:chgData name="Bell, Markus" userId="b6570dce-ee58-42aa-8cff-c3e5eb794aae" providerId="ADAL" clId="{B9120C9E-D2DB-5046-A022-80CEE7758E34}" dt="2025-05-05T09:49:36.960" v="2061" actId="700"/>
          <ac:spMkLst>
            <pc:docMk/>
            <pc:sldMk cId="186928305" sldId="2562"/>
            <ac:spMk id="8" creationId="{E16B65F5-5BE9-7CAF-8DB8-529CEEF800D0}"/>
          </ac:spMkLst>
        </pc:spChg>
        <pc:spChg chg="add mod ord">
          <ac:chgData name="Bell, Markus" userId="b6570dce-ee58-42aa-8cff-c3e5eb794aae" providerId="ADAL" clId="{B9120C9E-D2DB-5046-A022-80CEE7758E34}" dt="2025-05-05T09:49:36.960" v="2061" actId="700"/>
          <ac:spMkLst>
            <pc:docMk/>
            <pc:sldMk cId="186928305" sldId="2562"/>
            <ac:spMk id="9" creationId="{7085B6C1-ECEE-0FE1-2051-F5AB4FD1FFF4}"/>
          </ac:spMkLst>
        </pc:spChg>
        <pc:spChg chg="add mod">
          <ac:chgData name="Bell, Markus" userId="b6570dce-ee58-42aa-8cff-c3e5eb794aae" providerId="ADAL" clId="{B9120C9E-D2DB-5046-A022-80CEE7758E34}" dt="2025-05-05T09:49:40.277" v="2062"/>
          <ac:spMkLst>
            <pc:docMk/>
            <pc:sldMk cId="186928305" sldId="2562"/>
            <ac:spMk id="14" creationId="{0D15ADB9-16A0-D7B9-BFDF-541F7F82BD26}"/>
          </ac:spMkLst>
        </pc:spChg>
        <pc:spChg chg="add mod">
          <ac:chgData name="Bell, Markus" userId="b6570dce-ee58-42aa-8cff-c3e5eb794aae" providerId="ADAL" clId="{B9120C9E-D2DB-5046-A022-80CEE7758E34}" dt="2025-05-05T09:49:40.277" v="2062"/>
          <ac:spMkLst>
            <pc:docMk/>
            <pc:sldMk cId="186928305" sldId="2562"/>
            <ac:spMk id="18" creationId="{89FC0E0B-B27E-D88B-99E3-54982C716748}"/>
          </ac:spMkLst>
        </pc:spChg>
        <pc:spChg chg="add mod">
          <ac:chgData name="Bell, Markus" userId="b6570dce-ee58-42aa-8cff-c3e5eb794aae" providerId="ADAL" clId="{B9120C9E-D2DB-5046-A022-80CEE7758E34}" dt="2025-05-05T09:49:40.277" v="2062"/>
          <ac:spMkLst>
            <pc:docMk/>
            <pc:sldMk cId="186928305" sldId="2562"/>
            <ac:spMk id="21" creationId="{B463DA50-A1AB-99CE-10E2-2EE47F407990}"/>
          </ac:spMkLst>
        </pc:spChg>
        <pc:spChg chg="add mod">
          <ac:chgData name="Bell, Markus" userId="b6570dce-ee58-42aa-8cff-c3e5eb794aae" providerId="ADAL" clId="{B9120C9E-D2DB-5046-A022-80CEE7758E34}" dt="2025-05-05T09:49:40.277" v="2062"/>
          <ac:spMkLst>
            <pc:docMk/>
            <pc:sldMk cId="186928305" sldId="2562"/>
            <ac:spMk id="23" creationId="{277E50FE-AB2F-9D31-EA51-F473D086C960}"/>
          </ac:spMkLst>
        </pc:spChg>
        <pc:spChg chg="mod">
          <ac:chgData name="Bell, Markus" userId="b6570dce-ee58-42aa-8cff-c3e5eb794aae" providerId="ADAL" clId="{B9120C9E-D2DB-5046-A022-80CEE7758E34}" dt="2025-05-05T09:49:40.277" v="2062"/>
          <ac:spMkLst>
            <pc:docMk/>
            <pc:sldMk cId="186928305" sldId="2562"/>
            <ac:spMk id="26" creationId="{AD897995-C8CE-B2B6-6FF6-FB9599A78A80}"/>
          </ac:spMkLst>
        </pc:spChg>
        <pc:spChg chg="mod">
          <ac:chgData name="Bell, Markus" userId="b6570dce-ee58-42aa-8cff-c3e5eb794aae" providerId="ADAL" clId="{B9120C9E-D2DB-5046-A022-80CEE7758E34}" dt="2025-05-05T09:49:40.277" v="2062"/>
          <ac:spMkLst>
            <pc:docMk/>
            <pc:sldMk cId="186928305" sldId="2562"/>
            <ac:spMk id="27" creationId="{1A55AF18-BBFC-1086-1565-E2394D81E398}"/>
          </ac:spMkLst>
        </pc:spChg>
        <pc:spChg chg="mod">
          <ac:chgData name="Bell, Markus" userId="b6570dce-ee58-42aa-8cff-c3e5eb794aae" providerId="ADAL" clId="{B9120C9E-D2DB-5046-A022-80CEE7758E34}" dt="2025-05-05T09:49:40.277" v="2062"/>
          <ac:spMkLst>
            <pc:docMk/>
            <pc:sldMk cId="186928305" sldId="2562"/>
            <ac:spMk id="30" creationId="{5533F708-544B-7789-66B9-22565AB94909}"/>
          </ac:spMkLst>
        </pc:spChg>
        <pc:spChg chg="mod">
          <ac:chgData name="Bell, Markus" userId="b6570dce-ee58-42aa-8cff-c3e5eb794aae" providerId="ADAL" clId="{B9120C9E-D2DB-5046-A022-80CEE7758E34}" dt="2025-05-05T09:49:40.277" v="2062"/>
          <ac:spMkLst>
            <pc:docMk/>
            <pc:sldMk cId="186928305" sldId="2562"/>
            <ac:spMk id="33" creationId="{586220FB-8B72-F1DE-BE26-D7D4A9A8E11A}"/>
          </ac:spMkLst>
        </pc:spChg>
        <pc:spChg chg="mod">
          <ac:chgData name="Bell, Markus" userId="b6570dce-ee58-42aa-8cff-c3e5eb794aae" providerId="ADAL" clId="{B9120C9E-D2DB-5046-A022-80CEE7758E34}" dt="2025-05-05T09:49:40.277" v="2062"/>
          <ac:spMkLst>
            <pc:docMk/>
            <pc:sldMk cId="186928305" sldId="2562"/>
            <ac:spMk id="41" creationId="{9009FE19-E1BD-4786-BBFD-DABF20BF55C8}"/>
          </ac:spMkLst>
        </pc:spChg>
        <pc:spChg chg="mod">
          <ac:chgData name="Bell, Markus" userId="b6570dce-ee58-42aa-8cff-c3e5eb794aae" providerId="ADAL" clId="{B9120C9E-D2DB-5046-A022-80CEE7758E34}" dt="2025-05-05T09:49:40.277" v="2062"/>
          <ac:spMkLst>
            <pc:docMk/>
            <pc:sldMk cId="186928305" sldId="2562"/>
            <ac:spMk id="42" creationId="{BB75349E-C9A6-E922-CA75-738B90BAF7BA}"/>
          </ac:spMkLst>
        </pc:spChg>
        <pc:picChg chg="add del mod ord">
          <ac:chgData name="Bell, Markus" userId="b6570dce-ee58-42aa-8cff-c3e5eb794aae" providerId="ADAL" clId="{B9120C9E-D2DB-5046-A022-80CEE7758E34}" dt="2025-05-05T09:49:07.787" v="2056" actId="34307"/>
          <ac:picMkLst>
            <pc:docMk/>
            <pc:sldMk cId="186928305" sldId="2562"/>
            <ac:picMk id="3" creationId="{83E81C62-7F3C-399D-65BC-9B2CC951A4AD}"/>
          </ac:picMkLst>
        </pc:picChg>
        <pc:picChg chg="del mod ord">
          <ac:chgData name="Bell, Markus" userId="b6570dce-ee58-42aa-8cff-c3e5eb794aae" providerId="ADAL" clId="{B9120C9E-D2DB-5046-A022-80CEE7758E34}" dt="2025-05-05T09:49:30.279" v="2060" actId="478"/>
          <ac:picMkLst>
            <pc:docMk/>
            <pc:sldMk cId="186928305" sldId="2562"/>
            <ac:picMk id="5" creationId="{6DDD8017-6032-4BDC-8AA2-5A6A4C33D4ED}"/>
          </ac:picMkLst>
        </pc:picChg>
        <pc:picChg chg="add del">
          <ac:chgData name="Bell, Markus" userId="b6570dce-ee58-42aa-8cff-c3e5eb794aae" providerId="ADAL" clId="{B9120C9E-D2DB-5046-A022-80CEE7758E34}" dt="2025-05-05T09:49:36.960" v="2061" actId="700"/>
          <ac:picMkLst>
            <pc:docMk/>
            <pc:sldMk cId="186928305" sldId="2562"/>
            <ac:picMk id="7" creationId="{88C60C8E-CBEB-4FFC-AADB-4123E3122795}"/>
          </ac:picMkLst>
        </pc:picChg>
      </pc:sldChg>
      <pc:sldChg chg="addSp delSp modSp add mod modTransition setBg modClrScheme addAnim delDesignElem chgLayout">
        <pc:chgData name="Bell, Markus" userId="b6570dce-ee58-42aa-8cff-c3e5eb794aae" providerId="ADAL" clId="{B9120C9E-D2DB-5046-A022-80CEE7758E34}" dt="2025-05-02T10:44:48.243" v="183" actId="27636"/>
        <pc:sldMkLst>
          <pc:docMk/>
          <pc:sldMk cId="2865672896" sldId="2563"/>
        </pc:sldMkLst>
        <pc:spChg chg="mod">
          <ac:chgData name="Bell, Markus" userId="b6570dce-ee58-42aa-8cff-c3e5eb794aae" providerId="ADAL" clId="{B9120C9E-D2DB-5046-A022-80CEE7758E34}" dt="2025-05-02T10:44:48.243" v="183" actId="27636"/>
          <ac:spMkLst>
            <pc:docMk/>
            <pc:sldMk cId="2865672896" sldId="2563"/>
            <ac:spMk id="2" creationId="{BD4A3520-C2AE-27BC-B335-FC989180FDAF}"/>
          </ac:spMkLst>
        </pc:spChg>
      </pc:sldChg>
      <pc:sldChg chg="addSp delSp modSp add mod modTransition setBg modClrScheme addAnim delDesignElem chgLayout modNotesTx">
        <pc:chgData name="Bell, Markus" userId="b6570dce-ee58-42aa-8cff-c3e5eb794aae" providerId="ADAL" clId="{B9120C9E-D2DB-5046-A022-80CEE7758E34}" dt="2025-05-02T15:17:32.743" v="791" actId="20577"/>
        <pc:sldMkLst>
          <pc:docMk/>
          <pc:sldMk cId="1898398625" sldId="2564"/>
        </pc:sldMkLst>
        <pc:spChg chg="mod">
          <ac:chgData name="Bell, Markus" userId="b6570dce-ee58-42aa-8cff-c3e5eb794aae" providerId="ADAL" clId="{B9120C9E-D2DB-5046-A022-80CEE7758E34}" dt="2025-05-02T10:44:24.290" v="181" actId="2711"/>
          <ac:spMkLst>
            <pc:docMk/>
            <pc:sldMk cId="1898398625" sldId="2564"/>
            <ac:spMk id="2" creationId="{378E1874-AD96-A3E7-1462-040594F22765}"/>
          </ac:spMkLst>
        </pc:spChg>
        <pc:spChg chg="mod">
          <ac:chgData name="Bell, Markus" userId="b6570dce-ee58-42aa-8cff-c3e5eb794aae" providerId="ADAL" clId="{B9120C9E-D2DB-5046-A022-80CEE7758E34}" dt="2025-05-02T10:44:16.708" v="180" actId="2711"/>
          <ac:spMkLst>
            <pc:docMk/>
            <pc:sldMk cId="1898398625" sldId="2564"/>
            <ac:spMk id="4" creationId="{942934AE-F7B0-A5BA-B174-6D684CB918A1}"/>
          </ac:spMkLst>
        </pc:spChg>
        <pc:picChg chg="mod ord">
          <ac:chgData name="Bell, Markus" userId="b6570dce-ee58-42aa-8cff-c3e5eb794aae" providerId="ADAL" clId="{B9120C9E-D2DB-5046-A022-80CEE7758E34}" dt="2025-05-02T10:43:39.813" v="177" actId="26606"/>
          <ac:picMkLst>
            <pc:docMk/>
            <pc:sldMk cId="1898398625" sldId="2564"/>
            <ac:picMk id="5" creationId="{A50DA813-AECA-4DF0-8561-CDC0541368BC}"/>
          </ac:picMkLst>
        </pc:picChg>
        <pc:picChg chg="add">
          <ac:chgData name="Bell, Markus" userId="b6570dce-ee58-42aa-8cff-c3e5eb794aae" providerId="ADAL" clId="{B9120C9E-D2DB-5046-A022-80CEE7758E34}" dt="2025-05-02T10:43:39.813" v="177" actId="26606"/>
          <ac:picMkLst>
            <pc:docMk/>
            <pc:sldMk cId="1898398625" sldId="2564"/>
            <ac:picMk id="7" creationId="{88C60C8E-CBEB-4FFC-AADB-4123E3122795}"/>
          </ac:picMkLst>
        </pc:picChg>
      </pc:sldChg>
      <pc:sldChg chg="addSp delSp modSp add mod modTransition setBg modClrScheme addAnim delDesignElem modShow chgLayout modNotesTx">
        <pc:chgData name="Bell, Markus" userId="b6570dce-ee58-42aa-8cff-c3e5eb794aae" providerId="ADAL" clId="{B9120C9E-D2DB-5046-A022-80CEE7758E34}" dt="2025-05-05T09:02:47.211" v="1990" actId="1076"/>
        <pc:sldMkLst>
          <pc:docMk/>
          <pc:sldMk cId="2370352300" sldId="2565"/>
        </pc:sldMkLst>
        <pc:spChg chg="mod ord">
          <ac:chgData name="Bell, Markus" userId="b6570dce-ee58-42aa-8cff-c3e5eb794aae" providerId="ADAL" clId="{B9120C9E-D2DB-5046-A022-80CEE7758E34}" dt="2025-05-05T09:02:18.958" v="1988" actId="26606"/>
          <ac:spMkLst>
            <pc:docMk/>
            <pc:sldMk cId="2370352300" sldId="2565"/>
            <ac:spMk id="2" creationId="{22BDDA1C-E950-0249-23A0-80E35B9D112B}"/>
          </ac:spMkLst>
        </pc:spChg>
        <pc:spChg chg="mod ord">
          <ac:chgData name="Bell, Markus" userId="b6570dce-ee58-42aa-8cff-c3e5eb794aae" providerId="ADAL" clId="{B9120C9E-D2DB-5046-A022-80CEE7758E34}" dt="2025-05-05T09:02:18.968" v="1989" actId="27636"/>
          <ac:spMkLst>
            <pc:docMk/>
            <pc:sldMk cId="2370352300" sldId="2565"/>
            <ac:spMk id="4" creationId="{3C32FC5F-A989-9EDA-B606-7F24E01A0A68}"/>
          </ac:spMkLst>
        </pc:spChg>
        <pc:spChg chg="add del mod ord">
          <ac:chgData name="Bell, Markus" userId="b6570dce-ee58-42aa-8cff-c3e5eb794aae" providerId="ADAL" clId="{B9120C9E-D2DB-5046-A022-80CEE7758E34}" dt="2025-05-05T09:02:08.499" v="1984" actId="700"/>
          <ac:spMkLst>
            <pc:docMk/>
            <pc:sldMk cId="2370352300" sldId="2565"/>
            <ac:spMk id="6" creationId="{1EF3CABF-9F8C-9CCD-4361-5403F711069B}"/>
          </ac:spMkLst>
        </pc:spChg>
        <pc:spChg chg="add del mod ord">
          <ac:chgData name="Bell, Markus" userId="b6570dce-ee58-42aa-8cff-c3e5eb794aae" providerId="ADAL" clId="{B9120C9E-D2DB-5046-A022-80CEE7758E34}" dt="2025-05-05T09:02:15.280" v="1987" actId="700"/>
          <ac:spMkLst>
            <pc:docMk/>
            <pc:sldMk cId="2370352300" sldId="2565"/>
            <ac:spMk id="7" creationId="{8C757740-A125-568A-2FB8-F4BDC6DB0118}"/>
          </ac:spMkLst>
        </pc:spChg>
        <pc:spChg chg="add">
          <ac:chgData name="Bell, Markus" userId="b6570dce-ee58-42aa-8cff-c3e5eb794aae" providerId="ADAL" clId="{B9120C9E-D2DB-5046-A022-80CEE7758E34}" dt="2025-05-05T09:02:18.958" v="1988" actId="26606"/>
          <ac:spMkLst>
            <pc:docMk/>
            <pc:sldMk cId="2370352300" sldId="2565"/>
            <ac:spMk id="1033" creationId="{66E77F98-D232-4F7C-8939-9112C4393AE0}"/>
          </ac:spMkLst>
        </pc:spChg>
        <pc:spChg chg="add">
          <ac:chgData name="Bell, Markus" userId="b6570dce-ee58-42aa-8cff-c3e5eb794aae" providerId="ADAL" clId="{B9120C9E-D2DB-5046-A022-80CEE7758E34}" dt="2025-05-05T09:02:18.958" v="1988" actId="26606"/>
          <ac:spMkLst>
            <pc:docMk/>
            <pc:sldMk cId="2370352300" sldId="2565"/>
            <ac:spMk id="1035" creationId="{2D69692A-B119-4841-BA47-573ED38308A9}"/>
          </ac:spMkLst>
        </pc:spChg>
        <pc:grpChg chg="add">
          <ac:chgData name="Bell, Markus" userId="b6570dce-ee58-42aa-8cff-c3e5eb794aae" providerId="ADAL" clId="{B9120C9E-D2DB-5046-A022-80CEE7758E34}" dt="2025-05-05T09:02:18.958" v="1988" actId="26606"/>
          <ac:grpSpMkLst>
            <pc:docMk/>
            <pc:sldMk cId="2370352300" sldId="2565"/>
            <ac:grpSpMk id="1037" creationId="{376D2B7F-D454-43F4-9C03-617F5ECAC6FA}"/>
          </ac:grpSpMkLst>
        </pc:grpChg>
        <pc:picChg chg="del mod">
          <ac:chgData name="Bell, Markus" userId="b6570dce-ee58-42aa-8cff-c3e5eb794aae" providerId="ADAL" clId="{B9120C9E-D2DB-5046-A022-80CEE7758E34}" dt="2025-05-05T09:01:47.609" v="1981" actId="478"/>
          <ac:picMkLst>
            <pc:docMk/>
            <pc:sldMk cId="2370352300" sldId="2565"/>
            <ac:picMk id="5" creationId="{11E438F5-52F5-4898-8C82-723C79C2B1BB}"/>
          </ac:picMkLst>
        </pc:picChg>
        <pc:picChg chg="add mod">
          <ac:chgData name="Bell, Markus" userId="b6570dce-ee58-42aa-8cff-c3e5eb794aae" providerId="ADAL" clId="{B9120C9E-D2DB-5046-A022-80CEE7758E34}" dt="2025-05-05T09:02:47.211" v="1990" actId="1076"/>
          <ac:picMkLst>
            <pc:docMk/>
            <pc:sldMk cId="2370352300" sldId="2565"/>
            <ac:picMk id="1026" creationId="{369C8208-7E2C-47E7-B481-2326B7DC0377}"/>
          </ac:picMkLst>
        </pc:picChg>
        <pc:picChg chg="add">
          <ac:chgData name="Bell, Markus" userId="b6570dce-ee58-42aa-8cff-c3e5eb794aae" providerId="ADAL" clId="{B9120C9E-D2DB-5046-A022-80CEE7758E34}" dt="2025-05-05T09:02:18.958" v="1988" actId="26606"/>
          <ac:picMkLst>
            <pc:docMk/>
            <pc:sldMk cId="2370352300" sldId="2565"/>
            <ac:picMk id="1031" creationId="{B1BE7CB7-24DC-41D6-9BC1-CE5302728316}"/>
          </ac:picMkLst>
        </pc:picChg>
      </pc:sldChg>
      <pc:sldChg chg="addSp delSp modSp add mod modTransition setBg modClrScheme addAnim delDesignElem chgLayout modNotesTx">
        <pc:chgData name="Bell, Markus" userId="b6570dce-ee58-42aa-8cff-c3e5eb794aae" providerId="ADAL" clId="{B9120C9E-D2DB-5046-A022-80CEE7758E34}" dt="2025-05-02T13:59:18.564" v="449" actId="20577"/>
        <pc:sldMkLst>
          <pc:docMk/>
          <pc:sldMk cId="2795265205" sldId="2566"/>
        </pc:sldMkLst>
        <pc:spChg chg="mod">
          <ac:chgData name="Bell, Markus" userId="b6570dce-ee58-42aa-8cff-c3e5eb794aae" providerId="ADAL" clId="{B9120C9E-D2DB-5046-A022-80CEE7758E34}" dt="2025-05-02T10:48:34.203" v="208" actId="26606"/>
          <ac:spMkLst>
            <pc:docMk/>
            <pc:sldMk cId="2795265205" sldId="2566"/>
            <ac:spMk id="2" creationId="{27AAA167-8A7B-DD73-68AF-7B44E264E681}"/>
          </ac:spMkLst>
        </pc:spChg>
        <pc:spChg chg="add">
          <ac:chgData name="Bell, Markus" userId="b6570dce-ee58-42aa-8cff-c3e5eb794aae" providerId="ADAL" clId="{B9120C9E-D2DB-5046-A022-80CEE7758E34}" dt="2025-05-02T10:48:34.203" v="208" actId="26606"/>
          <ac:spMkLst>
            <pc:docMk/>
            <pc:sldMk cId="2795265205" sldId="2566"/>
            <ac:spMk id="4" creationId="{ABDB4582-44AE-4E18-8464-05E0C5731A76}"/>
          </ac:spMkLst>
        </pc:spChg>
        <pc:spChg chg="add">
          <ac:chgData name="Bell, Markus" userId="b6570dce-ee58-42aa-8cff-c3e5eb794aae" providerId="ADAL" clId="{B9120C9E-D2DB-5046-A022-80CEE7758E34}" dt="2025-05-02T10:48:34.203" v="208" actId="26606"/>
          <ac:spMkLst>
            <pc:docMk/>
            <pc:sldMk cId="2795265205" sldId="2566"/>
            <ac:spMk id="11" creationId="{834AA19D-D28C-42A8-85C3-43596A2C51F1}"/>
          </ac:spMkLst>
        </pc:spChg>
        <pc:grpChg chg="add">
          <ac:chgData name="Bell, Markus" userId="b6570dce-ee58-42aa-8cff-c3e5eb794aae" providerId="ADAL" clId="{B9120C9E-D2DB-5046-A022-80CEE7758E34}" dt="2025-05-02T10:48:34.203" v="208" actId="26606"/>
          <ac:grpSpMkLst>
            <pc:docMk/>
            <pc:sldMk cId="2795265205" sldId="2566"/>
            <ac:grpSpMk id="13" creationId="{0027E42E-AE32-44CA-B7BB-2E81811F8DD6}"/>
          </ac:grpSpMkLst>
        </pc:grpChg>
        <pc:picChg chg="add">
          <ac:chgData name="Bell, Markus" userId="b6570dce-ee58-42aa-8cff-c3e5eb794aae" providerId="ADAL" clId="{B9120C9E-D2DB-5046-A022-80CEE7758E34}" dt="2025-05-02T10:48:34.203" v="208" actId="26606"/>
          <ac:picMkLst>
            <pc:docMk/>
            <pc:sldMk cId="2795265205" sldId="2566"/>
            <ac:picMk id="6" creationId="{A113D431-ACE9-3408-382C-9D5E17D19007}"/>
          </ac:picMkLst>
        </pc:picChg>
      </pc:sldChg>
      <pc:sldChg chg="addSp delSp modSp add mod modTransition setBg modClrScheme addAnim modAnim delDesignElem chgLayout modNotesTx">
        <pc:chgData name="Bell, Markus" userId="b6570dce-ee58-42aa-8cff-c3e5eb794aae" providerId="ADAL" clId="{B9120C9E-D2DB-5046-A022-80CEE7758E34}" dt="2025-05-05T09:04:08.642" v="2011" actId="20578"/>
        <pc:sldMkLst>
          <pc:docMk/>
          <pc:sldMk cId="2787933467" sldId="2567"/>
        </pc:sldMkLst>
        <pc:spChg chg="mod ord">
          <ac:chgData name="Bell, Markus" userId="b6570dce-ee58-42aa-8cff-c3e5eb794aae" providerId="ADAL" clId="{B9120C9E-D2DB-5046-A022-80CEE7758E34}" dt="2025-05-02T10:47:05.628" v="193" actId="27636"/>
          <ac:spMkLst>
            <pc:docMk/>
            <pc:sldMk cId="2787933467" sldId="2567"/>
            <ac:spMk id="2" creationId="{4C03E25A-3606-67FC-91E7-5D7E6953AE5E}"/>
          </ac:spMkLst>
        </pc:spChg>
        <pc:spChg chg="mod">
          <ac:chgData name="Bell, Markus" userId="b6570dce-ee58-42aa-8cff-c3e5eb794aae" providerId="ADAL" clId="{B9120C9E-D2DB-5046-A022-80CEE7758E34}" dt="2025-05-05T09:03:41.738" v="1998" actId="20578"/>
          <ac:spMkLst>
            <pc:docMk/>
            <pc:sldMk cId="2787933467" sldId="2567"/>
            <ac:spMk id="4" creationId="{93FAF4D7-F736-C0EB-51FB-25AA08DBC4BC}"/>
          </ac:spMkLst>
        </pc:spChg>
        <pc:picChg chg="mod ord">
          <ac:chgData name="Bell, Markus" userId="b6570dce-ee58-42aa-8cff-c3e5eb794aae" providerId="ADAL" clId="{B9120C9E-D2DB-5046-A022-80CEE7758E34}" dt="2025-05-02T10:37:52.856" v="119" actId="26606"/>
          <ac:picMkLst>
            <pc:docMk/>
            <pc:sldMk cId="2787933467" sldId="2567"/>
            <ac:picMk id="5" creationId="{9BA4B398-2659-466D-B720-B7713D5FD5A9}"/>
          </ac:picMkLst>
        </pc:picChg>
        <pc:picChg chg="add">
          <ac:chgData name="Bell, Markus" userId="b6570dce-ee58-42aa-8cff-c3e5eb794aae" providerId="ADAL" clId="{B9120C9E-D2DB-5046-A022-80CEE7758E34}" dt="2025-05-02T10:37:52.856" v="119" actId="26606"/>
          <ac:picMkLst>
            <pc:docMk/>
            <pc:sldMk cId="2787933467" sldId="2567"/>
            <ac:picMk id="13" creationId="{88C60C8E-CBEB-4FFC-AADB-4123E3122795}"/>
          </ac:picMkLst>
        </pc:picChg>
      </pc:sldChg>
      <pc:sldChg chg="addSp delSp modSp add mod modTransition setBg modClrScheme addAnim delDesignElem chgLayout modNotesTx">
        <pc:chgData name="Bell, Markus" userId="b6570dce-ee58-42aa-8cff-c3e5eb794aae" providerId="ADAL" clId="{B9120C9E-D2DB-5046-A022-80CEE7758E34}" dt="2025-05-02T21:50:19.905" v="1575" actId="20577"/>
        <pc:sldMkLst>
          <pc:docMk/>
          <pc:sldMk cId="2045775090" sldId="2568"/>
        </pc:sldMkLst>
        <pc:spChg chg="mod">
          <ac:chgData name="Bell, Markus" userId="b6570dce-ee58-42aa-8cff-c3e5eb794aae" providerId="ADAL" clId="{B9120C9E-D2DB-5046-A022-80CEE7758E34}" dt="2025-05-02T10:47:23.312" v="201" actId="27636"/>
          <ac:spMkLst>
            <pc:docMk/>
            <pc:sldMk cId="2045775090" sldId="2568"/>
            <ac:spMk id="2" creationId="{2219D4CC-788F-B236-FB9B-2EB12C47823A}"/>
          </ac:spMkLst>
        </pc:spChg>
        <pc:spChg chg="mod">
          <ac:chgData name="Bell, Markus" userId="b6570dce-ee58-42aa-8cff-c3e5eb794aae" providerId="ADAL" clId="{B9120C9E-D2DB-5046-A022-80CEE7758E34}" dt="2025-05-02T10:37:57.085" v="120" actId="26606"/>
          <ac:spMkLst>
            <pc:docMk/>
            <pc:sldMk cId="2045775090" sldId="2568"/>
            <ac:spMk id="4" creationId="{5481D4EC-D6B4-DAB4-D9DC-0D7B659DE430}"/>
          </ac:spMkLst>
        </pc:spChg>
        <pc:picChg chg="mod ord">
          <ac:chgData name="Bell, Markus" userId="b6570dce-ee58-42aa-8cff-c3e5eb794aae" providerId="ADAL" clId="{B9120C9E-D2DB-5046-A022-80CEE7758E34}" dt="2025-05-02T10:37:57.085" v="120" actId="26606"/>
          <ac:picMkLst>
            <pc:docMk/>
            <pc:sldMk cId="2045775090" sldId="2568"/>
            <ac:picMk id="5" creationId="{83D11671-73B3-4F37-8A43-5B858C0FB9A6}"/>
          </ac:picMkLst>
        </pc:picChg>
        <pc:picChg chg="add">
          <ac:chgData name="Bell, Markus" userId="b6570dce-ee58-42aa-8cff-c3e5eb794aae" providerId="ADAL" clId="{B9120C9E-D2DB-5046-A022-80CEE7758E34}" dt="2025-05-02T10:37:57.085" v="120" actId="26606"/>
          <ac:picMkLst>
            <pc:docMk/>
            <pc:sldMk cId="2045775090" sldId="2568"/>
            <ac:picMk id="7" creationId="{88C60C8E-CBEB-4FFC-AADB-4123E3122795}"/>
          </ac:picMkLst>
        </pc:picChg>
      </pc:sldChg>
      <pc:sldChg chg="addSp delSp modSp add mod modTransition setBg modClrScheme addAnim delDesignElem chgLayout modNotesTx">
        <pc:chgData name="Bell, Markus" userId="b6570dce-ee58-42aa-8cff-c3e5eb794aae" providerId="ADAL" clId="{B9120C9E-D2DB-5046-A022-80CEE7758E34}" dt="2025-05-02T15:26:57.561" v="1043" actId="20577"/>
        <pc:sldMkLst>
          <pc:docMk/>
          <pc:sldMk cId="3405755433" sldId="2569"/>
        </pc:sldMkLst>
        <pc:spChg chg="mod ord">
          <ac:chgData name="Bell, Markus" userId="b6570dce-ee58-42aa-8cff-c3e5eb794aae" providerId="ADAL" clId="{B9120C9E-D2DB-5046-A022-80CEE7758E34}" dt="2025-05-02T10:38:13.556" v="125" actId="26606"/>
          <ac:spMkLst>
            <pc:docMk/>
            <pc:sldMk cId="3405755433" sldId="2569"/>
            <ac:spMk id="2" creationId="{7451B5C9-C65C-DC1E-4171-29962F9F0007}"/>
          </ac:spMkLst>
        </pc:spChg>
        <pc:spChg chg="mod">
          <ac:chgData name="Bell, Markus" userId="b6570dce-ee58-42aa-8cff-c3e5eb794aae" providerId="ADAL" clId="{B9120C9E-D2DB-5046-A022-80CEE7758E34}" dt="2025-05-02T10:38:13.556" v="125" actId="26606"/>
          <ac:spMkLst>
            <pc:docMk/>
            <pc:sldMk cId="3405755433" sldId="2569"/>
            <ac:spMk id="4" creationId="{85B6FBE5-7CCD-8EFA-00E6-34993589FDA4}"/>
          </ac:spMkLst>
        </pc:spChg>
        <pc:picChg chg="mod ord">
          <ac:chgData name="Bell, Markus" userId="b6570dce-ee58-42aa-8cff-c3e5eb794aae" providerId="ADAL" clId="{B9120C9E-D2DB-5046-A022-80CEE7758E34}" dt="2025-05-02T10:38:13.556" v="125" actId="26606"/>
          <ac:picMkLst>
            <pc:docMk/>
            <pc:sldMk cId="3405755433" sldId="2569"/>
            <ac:picMk id="5" creationId="{0301B622-9846-4814-BE7D-213A8CAE8636}"/>
          </ac:picMkLst>
        </pc:picChg>
        <pc:picChg chg="add">
          <ac:chgData name="Bell, Markus" userId="b6570dce-ee58-42aa-8cff-c3e5eb794aae" providerId="ADAL" clId="{B9120C9E-D2DB-5046-A022-80CEE7758E34}" dt="2025-05-02T10:38:13.556" v="125" actId="26606"/>
          <ac:picMkLst>
            <pc:docMk/>
            <pc:sldMk cId="3405755433" sldId="2569"/>
            <ac:picMk id="13" creationId="{88C60C8E-CBEB-4FFC-AADB-4123E3122795}"/>
          </ac:picMkLst>
        </pc:picChg>
      </pc:sldChg>
      <pc:sldChg chg="addSp delSp modSp add mod modTransition setBg modClrScheme addAnim delDesignElem chgLayout">
        <pc:chgData name="Bell, Markus" userId="b6570dce-ee58-42aa-8cff-c3e5eb794aae" providerId="ADAL" clId="{B9120C9E-D2DB-5046-A022-80CEE7758E34}" dt="2025-05-02T10:48:53.881" v="209" actId="26606"/>
        <pc:sldMkLst>
          <pc:docMk/>
          <pc:sldMk cId="2034305940" sldId="2570"/>
        </pc:sldMkLst>
        <pc:spChg chg="mod">
          <ac:chgData name="Bell, Markus" userId="b6570dce-ee58-42aa-8cff-c3e5eb794aae" providerId="ADAL" clId="{B9120C9E-D2DB-5046-A022-80CEE7758E34}" dt="2025-05-02T10:48:53.881" v="209" actId="26606"/>
          <ac:spMkLst>
            <pc:docMk/>
            <pc:sldMk cId="2034305940" sldId="2570"/>
            <ac:spMk id="2" creationId="{C7FDD7AE-92A0-7E90-8B8B-9DD03092F872}"/>
          </ac:spMkLst>
        </pc:spChg>
      </pc:sldChg>
      <pc:sldChg chg="addSp delSp modSp add mod modTransition setBg modClrScheme addAnim delDesignElem chgLayout modNotesTx">
        <pc:chgData name="Bell, Markus" userId="b6570dce-ee58-42aa-8cff-c3e5eb794aae" providerId="ADAL" clId="{B9120C9E-D2DB-5046-A022-80CEE7758E34}" dt="2025-05-02T15:20:04.654" v="831" actId="20577"/>
        <pc:sldMkLst>
          <pc:docMk/>
          <pc:sldMk cId="2937854008" sldId="2571"/>
        </pc:sldMkLst>
        <pc:spChg chg="mod">
          <ac:chgData name="Bell, Markus" userId="b6570dce-ee58-42aa-8cff-c3e5eb794aae" providerId="ADAL" clId="{B9120C9E-D2DB-5046-A022-80CEE7758E34}" dt="2025-05-02T10:47:23.323" v="202" actId="27636"/>
          <ac:spMkLst>
            <pc:docMk/>
            <pc:sldMk cId="2937854008" sldId="2571"/>
            <ac:spMk id="2" creationId="{5C75F184-4764-32A4-CA7D-E23609046A51}"/>
          </ac:spMkLst>
        </pc:spChg>
        <pc:spChg chg="mod">
          <ac:chgData name="Bell, Markus" userId="b6570dce-ee58-42aa-8cff-c3e5eb794aae" providerId="ADAL" clId="{B9120C9E-D2DB-5046-A022-80CEE7758E34}" dt="2025-05-02T10:47:05.691" v="195" actId="27636"/>
          <ac:spMkLst>
            <pc:docMk/>
            <pc:sldMk cId="2937854008" sldId="2571"/>
            <ac:spMk id="4" creationId="{E6465049-FE67-F229-C79A-B796687AFFA7}"/>
          </ac:spMkLst>
        </pc:spChg>
        <pc:picChg chg="mod">
          <ac:chgData name="Bell, Markus" userId="b6570dce-ee58-42aa-8cff-c3e5eb794aae" providerId="ADAL" clId="{B9120C9E-D2DB-5046-A022-80CEE7758E34}" dt="2025-05-02T10:38:37.530" v="127" actId="26606"/>
          <ac:picMkLst>
            <pc:docMk/>
            <pc:sldMk cId="2937854008" sldId="2571"/>
            <ac:picMk id="5" creationId="{43B32F64-0DFC-49C3-9A2A-0383B20DE02F}"/>
          </ac:picMkLst>
        </pc:picChg>
        <pc:picChg chg="add">
          <ac:chgData name="Bell, Markus" userId="b6570dce-ee58-42aa-8cff-c3e5eb794aae" providerId="ADAL" clId="{B9120C9E-D2DB-5046-A022-80CEE7758E34}" dt="2025-05-02T10:38:37.530" v="127" actId="26606"/>
          <ac:picMkLst>
            <pc:docMk/>
            <pc:sldMk cId="2937854008" sldId="2571"/>
            <ac:picMk id="7" creationId="{88C60C8E-CBEB-4FFC-AADB-4123E3122795}"/>
          </ac:picMkLst>
        </pc:picChg>
      </pc:sldChg>
      <pc:sldChg chg="addSp delSp modSp add mod modTransition setBg modClrScheme addAnim delDesignElem chgLayout modNotesTx">
        <pc:chgData name="Bell, Markus" userId="b6570dce-ee58-42aa-8cff-c3e5eb794aae" providerId="ADAL" clId="{B9120C9E-D2DB-5046-A022-80CEE7758E34}" dt="2025-05-02T15:28:46.755" v="1081" actId="6549"/>
        <pc:sldMkLst>
          <pc:docMk/>
          <pc:sldMk cId="1243809080" sldId="2572"/>
        </pc:sldMkLst>
        <pc:spChg chg="mod ord">
          <ac:chgData name="Bell, Markus" userId="b6570dce-ee58-42aa-8cff-c3e5eb794aae" providerId="ADAL" clId="{B9120C9E-D2DB-5046-A022-80CEE7758E34}" dt="2025-05-02T10:38:45.736" v="128" actId="26606"/>
          <ac:spMkLst>
            <pc:docMk/>
            <pc:sldMk cId="1243809080" sldId="2572"/>
            <ac:spMk id="2" creationId="{97155A41-B1B8-929D-F057-FBB6CA6D171C}"/>
          </ac:spMkLst>
        </pc:spChg>
        <pc:spChg chg="mod">
          <ac:chgData name="Bell, Markus" userId="b6570dce-ee58-42aa-8cff-c3e5eb794aae" providerId="ADAL" clId="{B9120C9E-D2DB-5046-A022-80CEE7758E34}" dt="2025-05-02T10:38:45.736" v="128" actId="26606"/>
          <ac:spMkLst>
            <pc:docMk/>
            <pc:sldMk cId="1243809080" sldId="2572"/>
            <ac:spMk id="4" creationId="{FE2FE819-91B0-21DE-0D61-9026D50252DB}"/>
          </ac:spMkLst>
        </pc:spChg>
        <pc:spChg chg="add">
          <ac:chgData name="Bell, Markus" userId="b6570dce-ee58-42aa-8cff-c3e5eb794aae" providerId="ADAL" clId="{B9120C9E-D2DB-5046-A022-80CEE7758E34}" dt="2025-05-02T10:38:45.736" v="128" actId="26606"/>
          <ac:spMkLst>
            <pc:docMk/>
            <pc:sldMk cId="1243809080" sldId="2572"/>
            <ac:spMk id="8" creationId="{151A9C99-FD39-4971-A548-0B9E5A2A6F69}"/>
          </ac:spMkLst>
        </pc:spChg>
        <pc:picChg chg="mod ord">
          <ac:chgData name="Bell, Markus" userId="b6570dce-ee58-42aa-8cff-c3e5eb794aae" providerId="ADAL" clId="{B9120C9E-D2DB-5046-A022-80CEE7758E34}" dt="2025-05-02T10:38:45.736" v="128" actId="26606"/>
          <ac:picMkLst>
            <pc:docMk/>
            <pc:sldMk cId="1243809080" sldId="2572"/>
            <ac:picMk id="5" creationId="{E61883F1-A555-415D-B1D9-7CD8F01F291D}"/>
          </ac:picMkLst>
        </pc:picChg>
        <pc:picChg chg="add">
          <ac:chgData name="Bell, Markus" userId="b6570dce-ee58-42aa-8cff-c3e5eb794aae" providerId="ADAL" clId="{B9120C9E-D2DB-5046-A022-80CEE7758E34}" dt="2025-05-02T10:38:45.736" v="128" actId="26606"/>
          <ac:picMkLst>
            <pc:docMk/>
            <pc:sldMk cId="1243809080" sldId="2572"/>
            <ac:picMk id="7" creationId="{88C60C8E-CBEB-4FFC-AADB-4123E3122795}"/>
          </ac:picMkLst>
        </pc:picChg>
        <pc:picChg chg="add">
          <ac:chgData name="Bell, Markus" userId="b6570dce-ee58-42aa-8cff-c3e5eb794aae" providerId="ADAL" clId="{B9120C9E-D2DB-5046-A022-80CEE7758E34}" dt="2025-05-02T10:38:45.736" v="128" actId="26606"/>
          <ac:picMkLst>
            <pc:docMk/>
            <pc:sldMk cId="1243809080" sldId="2572"/>
            <ac:picMk id="9" creationId="{6DAB2DF7-34C9-45C2-BB70-6797ACA67C2A}"/>
          </ac:picMkLst>
        </pc:picChg>
      </pc:sldChg>
      <pc:sldChg chg="addSp delSp modSp add del mod modTransition setBg modClrScheme delDesignElem chgLayout modNotesTx">
        <pc:chgData name="Bell, Markus" userId="b6570dce-ee58-42aa-8cff-c3e5eb794aae" providerId="ADAL" clId="{B9120C9E-D2DB-5046-A022-80CEE7758E34}" dt="2025-05-02T15:20:13.353" v="832" actId="2696"/>
        <pc:sldMkLst>
          <pc:docMk/>
          <pc:sldMk cId="188903388" sldId="2573"/>
        </pc:sldMkLst>
      </pc:sldChg>
      <pc:sldChg chg="addSp delSp modSp add mod modTransition setBg modClrScheme addAnim delDesignElem chgLayout modNotesTx">
        <pc:chgData name="Bell, Markus" userId="b6570dce-ee58-42aa-8cff-c3e5eb794aae" providerId="ADAL" clId="{B9120C9E-D2DB-5046-A022-80CEE7758E34}" dt="2025-05-02T11:29:57.577" v="408" actId="20577"/>
        <pc:sldMkLst>
          <pc:docMk/>
          <pc:sldMk cId="3119509488" sldId="2574"/>
        </pc:sldMkLst>
        <pc:spChg chg="mod">
          <ac:chgData name="Bell, Markus" userId="b6570dce-ee58-42aa-8cff-c3e5eb794aae" providerId="ADAL" clId="{B9120C9E-D2DB-5046-A022-80CEE7758E34}" dt="2025-05-02T10:49:18.550" v="210" actId="20577"/>
          <ac:spMkLst>
            <pc:docMk/>
            <pc:sldMk cId="3119509488" sldId="2574"/>
            <ac:spMk id="2" creationId="{0E1B9EF1-3396-00D0-2278-510F76C9485C}"/>
          </ac:spMkLst>
        </pc:spChg>
      </pc:sldChg>
      <pc:sldChg chg="addSp delSp modSp add mod modTransition setBg modClrScheme addAnim delDesignElem chgLayout modNotesTx">
        <pc:chgData name="Bell, Markus" userId="b6570dce-ee58-42aa-8cff-c3e5eb794aae" providerId="ADAL" clId="{B9120C9E-D2DB-5046-A022-80CEE7758E34}" dt="2025-05-02T15:22:15.766" v="902" actId="33524"/>
        <pc:sldMkLst>
          <pc:docMk/>
          <pc:sldMk cId="2995672063" sldId="2575"/>
        </pc:sldMkLst>
        <pc:spChg chg="mod ord">
          <ac:chgData name="Bell, Markus" userId="b6570dce-ee58-42aa-8cff-c3e5eb794aae" providerId="ADAL" clId="{B9120C9E-D2DB-5046-A022-80CEE7758E34}" dt="2025-05-02T10:49:55.572" v="211" actId="26606"/>
          <ac:spMkLst>
            <pc:docMk/>
            <pc:sldMk cId="2995672063" sldId="2575"/>
            <ac:spMk id="2" creationId="{4616F970-683C-5BC6-BDC8-2CD1BBB67BE0}"/>
          </ac:spMkLst>
        </pc:spChg>
        <pc:spChg chg="mod">
          <ac:chgData name="Bell, Markus" userId="b6570dce-ee58-42aa-8cff-c3e5eb794aae" providerId="ADAL" clId="{B9120C9E-D2DB-5046-A022-80CEE7758E34}" dt="2025-05-02T10:50:04.248" v="212" actId="403"/>
          <ac:spMkLst>
            <pc:docMk/>
            <pc:sldMk cId="2995672063" sldId="2575"/>
            <ac:spMk id="4" creationId="{A8DBD13A-9E3D-06C2-68A1-1336B0247C99}"/>
          </ac:spMkLst>
        </pc:spChg>
        <pc:spChg chg="add">
          <ac:chgData name="Bell, Markus" userId="b6570dce-ee58-42aa-8cff-c3e5eb794aae" providerId="ADAL" clId="{B9120C9E-D2DB-5046-A022-80CEE7758E34}" dt="2025-05-02T10:49:55.572" v="211" actId="26606"/>
          <ac:spMkLst>
            <pc:docMk/>
            <pc:sldMk cId="2995672063" sldId="2575"/>
            <ac:spMk id="13" creationId="{151A9C99-FD39-4971-A548-0B9E5A2A6F69}"/>
          </ac:spMkLst>
        </pc:spChg>
        <pc:picChg chg="mod ord">
          <ac:chgData name="Bell, Markus" userId="b6570dce-ee58-42aa-8cff-c3e5eb794aae" providerId="ADAL" clId="{B9120C9E-D2DB-5046-A022-80CEE7758E34}" dt="2025-05-02T10:49:55.572" v="211" actId="26606"/>
          <ac:picMkLst>
            <pc:docMk/>
            <pc:sldMk cId="2995672063" sldId="2575"/>
            <ac:picMk id="5" creationId="{0A694CE4-0E26-4A45-966E-AE2F4D7B6A06}"/>
          </ac:picMkLst>
        </pc:picChg>
        <pc:picChg chg="add">
          <ac:chgData name="Bell, Markus" userId="b6570dce-ee58-42aa-8cff-c3e5eb794aae" providerId="ADAL" clId="{B9120C9E-D2DB-5046-A022-80CEE7758E34}" dt="2025-05-02T10:49:55.572" v="211" actId="26606"/>
          <ac:picMkLst>
            <pc:docMk/>
            <pc:sldMk cId="2995672063" sldId="2575"/>
            <ac:picMk id="11" creationId="{88C60C8E-CBEB-4FFC-AADB-4123E3122795}"/>
          </ac:picMkLst>
        </pc:picChg>
        <pc:picChg chg="add">
          <ac:chgData name="Bell, Markus" userId="b6570dce-ee58-42aa-8cff-c3e5eb794aae" providerId="ADAL" clId="{B9120C9E-D2DB-5046-A022-80CEE7758E34}" dt="2025-05-02T10:49:55.572" v="211" actId="26606"/>
          <ac:picMkLst>
            <pc:docMk/>
            <pc:sldMk cId="2995672063" sldId="2575"/>
            <ac:picMk id="15" creationId="{6DAB2DF7-34C9-45C2-BB70-6797ACA67C2A}"/>
          </ac:picMkLst>
        </pc:picChg>
      </pc:sldChg>
      <pc:sldChg chg="addSp delSp modSp add mod modTransition setBg modClrScheme addAnim delDesignElem chgLayout modNotesTx">
        <pc:chgData name="Bell, Markus" userId="b6570dce-ee58-42aa-8cff-c3e5eb794aae" providerId="ADAL" clId="{B9120C9E-D2DB-5046-A022-80CEE7758E34}" dt="2025-05-02T15:29:29.512" v="1105" actId="6549"/>
        <pc:sldMkLst>
          <pc:docMk/>
          <pc:sldMk cId="2684634966" sldId="2576"/>
        </pc:sldMkLst>
        <pc:spChg chg="mod ord">
          <ac:chgData name="Bell, Markus" userId="b6570dce-ee58-42aa-8cff-c3e5eb794aae" providerId="ADAL" clId="{B9120C9E-D2DB-5046-A022-80CEE7758E34}" dt="2025-05-02T10:39:43.543" v="134" actId="26606"/>
          <ac:spMkLst>
            <pc:docMk/>
            <pc:sldMk cId="2684634966" sldId="2576"/>
            <ac:spMk id="2" creationId="{A205FA66-BEFC-13D2-1FC4-860D447218A2}"/>
          </ac:spMkLst>
        </pc:spChg>
        <pc:spChg chg="mod">
          <ac:chgData name="Bell, Markus" userId="b6570dce-ee58-42aa-8cff-c3e5eb794aae" providerId="ADAL" clId="{B9120C9E-D2DB-5046-A022-80CEE7758E34}" dt="2025-05-02T10:50:22.883" v="213" actId="403"/>
          <ac:spMkLst>
            <pc:docMk/>
            <pc:sldMk cId="2684634966" sldId="2576"/>
            <ac:spMk id="4" creationId="{FCE15EA3-E448-97DA-CD5A-6EB291C83184}"/>
          </ac:spMkLst>
        </pc:spChg>
        <pc:spChg chg="add">
          <ac:chgData name="Bell, Markus" userId="b6570dce-ee58-42aa-8cff-c3e5eb794aae" providerId="ADAL" clId="{B9120C9E-D2DB-5046-A022-80CEE7758E34}" dt="2025-05-02T10:39:43.543" v="134" actId="26606"/>
          <ac:spMkLst>
            <pc:docMk/>
            <pc:sldMk cId="2684634966" sldId="2576"/>
            <ac:spMk id="11" creationId="{151A9C99-FD39-4971-A548-0B9E5A2A6F69}"/>
          </ac:spMkLst>
        </pc:spChg>
        <pc:picChg chg="mod ord">
          <ac:chgData name="Bell, Markus" userId="b6570dce-ee58-42aa-8cff-c3e5eb794aae" providerId="ADAL" clId="{B9120C9E-D2DB-5046-A022-80CEE7758E34}" dt="2025-05-02T10:39:43.543" v="134" actId="26606"/>
          <ac:picMkLst>
            <pc:docMk/>
            <pc:sldMk cId="2684634966" sldId="2576"/>
            <ac:picMk id="5" creationId="{EB67456E-C584-4FF0-8071-FADCC539E40E}"/>
          </ac:picMkLst>
        </pc:picChg>
        <pc:picChg chg="add">
          <ac:chgData name="Bell, Markus" userId="b6570dce-ee58-42aa-8cff-c3e5eb794aae" providerId="ADAL" clId="{B9120C9E-D2DB-5046-A022-80CEE7758E34}" dt="2025-05-02T10:39:43.543" v="134" actId="26606"/>
          <ac:picMkLst>
            <pc:docMk/>
            <pc:sldMk cId="2684634966" sldId="2576"/>
            <ac:picMk id="9" creationId="{88C60C8E-CBEB-4FFC-AADB-4123E3122795}"/>
          </ac:picMkLst>
        </pc:picChg>
        <pc:picChg chg="add">
          <ac:chgData name="Bell, Markus" userId="b6570dce-ee58-42aa-8cff-c3e5eb794aae" providerId="ADAL" clId="{B9120C9E-D2DB-5046-A022-80CEE7758E34}" dt="2025-05-02T10:39:43.543" v="134" actId="26606"/>
          <ac:picMkLst>
            <pc:docMk/>
            <pc:sldMk cId="2684634966" sldId="2576"/>
            <ac:picMk id="13" creationId="{6DAB2DF7-34C9-45C2-BB70-6797ACA67C2A}"/>
          </ac:picMkLst>
        </pc:picChg>
      </pc:sldChg>
      <pc:sldChg chg="addSp delSp modSp add mod modTransition setBg modClrScheme addAnim modAnim delDesignElem chgLayout modNotesTx">
        <pc:chgData name="Bell, Markus" userId="b6570dce-ee58-42aa-8cff-c3e5eb794aae" providerId="ADAL" clId="{B9120C9E-D2DB-5046-A022-80CEE7758E34}" dt="2025-05-02T15:24:26.957" v="1031" actId="20578"/>
        <pc:sldMkLst>
          <pc:docMk/>
          <pc:sldMk cId="1029138527" sldId="2577"/>
        </pc:sldMkLst>
        <pc:spChg chg="mod">
          <ac:chgData name="Bell, Markus" userId="b6570dce-ee58-42aa-8cff-c3e5eb794aae" providerId="ADAL" clId="{B9120C9E-D2DB-5046-A022-80CEE7758E34}" dt="2025-05-02T10:39:49.975" v="135" actId="26606"/>
          <ac:spMkLst>
            <pc:docMk/>
            <pc:sldMk cId="1029138527" sldId="2577"/>
            <ac:spMk id="2" creationId="{85C5F90F-71B7-66B6-C11B-A4B1A91023E7}"/>
          </ac:spMkLst>
        </pc:spChg>
        <pc:spChg chg="mod">
          <ac:chgData name="Bell, Markus" userId="b6570dce-ee58-42aa-8cff-c3e5eb794aae" providerId="ADAL" clId="{B9120C9E-D2DB-5046-A022-80CEE7758E34}" dt="2025-05-02T15:24:25.163" v="1030" actId="20578"/>
          <ac:spMkLst>
            <pc:docMk/>
            <pc:sldMk cId="1029138527" sldId="2577"/>
            <ac:spMk id="4" creationId="{7DC7CE8F-8690-85CD-9C25-4BDF6BEB4DB3}"/>
          </ac:spMkLst>
        </pc:spChg>
        <pc:picChg chg="mod">
          <ac:chgData name="Bell, Markus" userId="b6570dce-ee58-42aa-8cff-c3e5eb794aae" providerId="ADAL" clId="{B9120C9E-D2DB-5046-A022-80CEE7758E34}" dt="2025-05-02T10:39:49.975" v="135" actId="26606"/>
          <ac:picMkLst>
            <pc:docMk/>
            <pc:sldMk cId="1029138527" sldId="2577"/>
            <ac:picMk id="5" creationId="{1B95A93F-D204-45DC-AB43-E91EB6C27497}"/>
          </ac:picMkLst>
        </pc:picChg>
        <pc:picChg chg="add">
          <ac:chgData name="Bell, Markus" userId="b6570dce-ee58-42aa-8cff-c3e5eb794aae" providerId="ADAL" clId="{B9120C9E-D2DB-5046-A022-80CEE7758E34}" dt="2025-05-02T10:39:49.975" v="135" actId="26606"/>
          <ac:picMkLst>
            <pc:docMk/>
            <pc:sldMk cId="1029138527" sldId="2577"/>
            <ac:picMk id="7" creationId="{88C60C8E-CBEB-4FFC-AADB-4123E3122795}"/>
          </ac:picMkLst>
        </pc:picChg>
      </pc:sldChg>
      <pc:sldChg chg="addSp delSp modSp add mod modTransition setBg modClrScheme addAnim delDesignElem chgLayout">
        <pc:chgData name="Bell, Markus" userId="b6570dce-ee58-42aa-8cff-c3e5eb794aae" providerId="ADAL" clId="{B9120C9E-D2DB-5046-A022-80CEE7758E34}" dt="2025-05-02T10:40:05.108" v="138" actId="26606"/>
        <pc:sldMkLst>
          <pc:docMk/>
          <pc:sldMk cId="2450140190" sldId="2578"/>
        </pc:sldMkLst>
        <pc:spChg chg="mod">
          <ac:chgData name="Bell, Markus" userId="b6570dce-ee58-42aa-8cff-c3e5eb794aae" providerId="ADAL" clId="{B9120C9E-D2DB-5046-A022-80CEE7758E34}" dt="2025-05-02T10:40:05.108" v="138" actId="26606"/>
          <ac:spMkLst>
            <pc:docMk/>
            <pc:sldMk cId="2450140190" sldId="2578"/>
            <ac:spMk id="2" creationId="{ABBA78C9-458D-283E-B76F-3C1FA95070D1}"/>
          </ac:spMkLst>
        </pc:spChg>
      </pc:sldChg>
      <pc:sldChg chg="addSp delSp modSp add mod modTransition setBg modClrScheme addAnim delDesignElem chgLayout modNotesTx">
        <pc:chgData name="Bell, Markus" userId="b6570dce-ee58-42aa-8cff-c3e5eb794aae" providerId="ADAL" clId="{B9120C9E-D2DB-5046-A022-80CEE7758E34}" dt="2025-05-02T21:45:33.686" v="1517" actId="20577"/>
        <pc:sldMkLst>
          <pc:docMk/>
          <pc:sldMk cId="31185757" sldId="2579"/>
        </pc:sldMkLst>
        <pc:spChg chg="mod ord">
          <ac:chgData name="Bell, Markus" userId="b6570dce-ee58-42aa-8cff-c3e5eb794aae" providerId="ADAL" clId="{B9120C9E-D2DB-5046-A022-80CEE7758E34}" dt="2025-05-02T21:45:09.201" v="1514" actId="20577"/>
          <ac:spMkLst>
            <pc:docMk/>
            <pc:sldMk cId="31185757" sldId="2579"/>
            <ac:spMk id="2" creationId="{5730AF95-B881-B773-3ACE-09D864805311}"/>
          </ac:spMkLst>
        </pc:spChg>
        <pc:spChg chg="mod">
          <ac:chgData name="Bell, Markus" userId="b6570dce-ee58-42aa-8cff-c3e5eb794aae" providerId="ADAL" clId="{B9120C9E-D2DB-5046-A022-80CEE7758E34}" dt="2025-05-02T10:40:12.390" v="141" actId="26606"/>
          <ac:spMkLst>
            <pc:docMk/>
            <pc:sldMk cId="31185757" sldId="2579"/>
            <ac:spMk id="4" creationId="{307ADD8D-2BFC-6EAE-F013-BF535B312CE4}"/>
          </ac:spMkLst>
        </pc:spChg>
        <pc:picChg chg="mod ord">
          <ac:chgData name="Bell, Markus" userId="b6570dce-ee58-42aa-8cff-c3e5eb794aae" providerId="ADAL" clId="{B9120C9E-D2DB-5046-A022-80CEE7758E34}" dt="2025-05-02T10:40:12.390" v="141" actId="26606"/>
          <ac:picMkLst>
            <pc:docMk/>
            <pc:sldMk cId="31185757" sldId="2579"/>
            <ac:picMk id="5" creationId="{E8683C88-A387-4C3F-B797-B21D78AFD566}"/>
          </ac:picMkLst>
        </pc:picChg>
        <pc:picChg chg="add">
          <ac:chgData name="Bell, Markus" userId="b6570dce-ee58-42aa-8cff-c3e5eb794aae" providerId="ADAL" clId="{B9120C9E-D2DB-5046-A022-80CEE7758E34}" dt="2025-05-02T10:40:12.390" v="141" actId="26606"/>
          <ac:picMkLst>
            <pc:docMk/>
            <pc:sldMk cId="31185757" sldId="2579"/>
            <ac:picMk id="11" creationId="{88C60C8E-CBEB-4FFC-AADB-4123E3122795}"/>
          </ac:picMkLst>
        </pc:picChg>
      </pc:sldChg>
      <pc:sldChg chg="addSp delSp modSp add mod modTransition setBg modClrScheme addAnim delDesignElem chgLayout modNotesTx">
        <pc:chgData name="Bell, Markus" userId="b6570dce-ee58-42aa-8cff-c3e5eb794aae" providerId="ADAL" clId="{B9120C9E-D2DB-5046-A022-80CEE7758E34}" dt="2025-05-02T21:52:03.826" v="1580" actId="12"/>
        <pc:sldMkLst>
          <pc:docMk/>
          <pc:sldMk cId="2194352673" sldId="2580"/>
        </pc:sldMkLst>
        <pc:spChg chg="mod ord">
          <ac:chgData name="Bell, Markus" userId="b6570dce-ee58-42aa-8cff-c3e5eb794aae" providerId="ADAL" clId="{B9120C9E-D2DB-5046-A022-80CEE7758E34}" dt="2025-05-02T10:40:25.127" v="146" actId="26606"/>
          <ac:spMkLst>
            <pc:docMk/>
            <pc:sldMk cId="2194352673" sldId="2580"/>
            <ac:spMk id="2" creationId="{E3FD7769-9062-CFCF-3A53-8302EB176DAB}"/>
          </ac:spMkLst>
        </pc:spChg>
        <pc:spChg chg="mod">
          <ac:chgData name="Bell, Markus" userId="b6570dce-ee58-42aa-8cff-c3e5eb794aae" providerId="ADAL" clId="{B9120C9E-D2DB-5046-A022-80CEE7758E34}" dt="2025-05-02T21:42:18.143" v="1470" actId="1036"/>
          <ac:spMkLst>
            <pc:docMk/>
            <pc:sldMk cId="2194352673" sldId="2580"/>
            <ac:spMk id="4" creationId="{98FCD440-5B30-19CC-D0AC-5ED7638737B8}"/>
          </ac:spMkLst>
        </pc:spChg>
        <pc:picChg chg="mod ord">
          <ac:chgData name="Bell, Markus" userId="b6570dce-ee58-42aa-8cff-c3e5eb794aae" providerId="ADAL" clId="{B9120C9E-D2DB-5046-A022-80CEE7758E34}" dt="2025-05-02T10:40:25.127" v="146" actId="26606"/>
          <ac:picMkLst>
            <pc:docMk/>
            <pc:sldMk cId="2194352673" sldId="2580"/>
            <ac:picMk id="5" creationId="{78CC769B-A8EE-449B-98CB-3EE05AF8E0ED}"/>
          </ac:picMkLst>
        </pc:picChg>
        <pc:picChg chg="add">
          <ac:chgData name="Bell, Markus" userId="b6570dce-ee58-42aa-8cff-c3e5eb794aae" providerId="ADAL" clId="{B9120C9E-D2DB-5046-A022-80CEE7758E34}" dt="2025-05-02T10:40:25.127" v="146" actId="26606"/>
          <ac:picMkLst>
            <pc:docMk/>
            <pc:sldMk cId="2194352673" sldId="2580"/>
            <ac:picMk id="13" creationId="{3BE9D87D-FEDF-4EA3-A296-3C7A8C9D7FD5}"/>
          </ac:picMkLst>
        </pc:picChg>
      </pc:sldChg>
      <pc:sldChg chg="addSp delSp modSp add del mod ord modTransition setBg modClrScheme addAnim delAnim delDesignElem chgLayout">
        <pc:chgData name="Bell, Markus" userId="b6570dce-ee58-42aa-8cff-c3e5eb794aae" providerId="ADAL" clId="{B9120C9E-D2DB-5046-A022-80CEE7758E34}" dt="2025-05-02T21:58:57.392" v="1688" actId="2696"/>
        <pc:sldMkLst>
          <pc:docMk/>
          <pc:sldMk cId="3205463159" sldId="2581"/>
        </pc:sldMkLst>
      </pc:sldChg>
      <pc:sldChg chg="addSp delSp modSp add mod modTransition setBg modClrScheme addAnim delDesignElem chgLayout modNotesTx">
        <pc:chgData name="Bell, Markus" userId="b6570dce-ee58-42aa-8cff-c3e5eb794aae" providerId="ADAL" clId="{B9120C9E-D2DB-5046-A022-80CEE7758E34}" dt="2025-05-02T22:17:20.976" v="1766" actId="20577"/>
        <pc:sldMkLst>
          <pc:docMk/>
          <pc:sldMk cId="1601346245" sldId="2582"/>
        </pc:sldMkLst>
        <pc:spChg chg="mod">
          <ac:chgData name="Bell, Markus" userId="b6570dce-ee58-42aa-8cff-c3e5eb794aae" providerId="ADAL" clId="{B9120C9E-D2DB-5046-A022-80CEE7758E34}" dt="2025-05-02T22:17:11.371" v="1765" actId="26606"/>
          <ac:spMkLst>
            <pc:docMk/>
            <pc:sldMk cId="1601346245" sldId="2582"/>
            <ac:spMk id="2" creationId="{EF2BDEF7-7987-1EB8-8F9E-9902D35D0BB0}"/>
          </ac:spMkLst>
        </pc:spChg>
        <pc:spChg chg="add">
          <ac:chgData name="Bell, Markus" userId="b6570dce-ee58-42aa-8cff-c3e5eb794aae" providerId="ADAL" clId="{B9120C9E-D2DB-5046-A022-80CEE7758E34}" dt="2025-05-02T22:17:11.371" v="1765" actId="26606"/>
          <ac:spMkLst>
            <pc:docMk/>
            <pc:sldMk cId="1601346245" sldId="2582"/>
            <ac:spMk id="108" creationId="{ABDB4582-44AE-4E18-8464-05E0C5731A76}"/>
          </ac:spMkLst>
        </pc:spChg>
        <pc:spChg chg="add">
          <ac:chgData name="Bell, Markus" userId="b6570dce-ee58-42aa-8cff-c3e5eb794aae" providerId="ADAL" clId="{B9120C9E-D2DB-5046-A022-80CEE7758E34}" dt="2025-05-02T22:17:11.371" v="1765" actId="26606"/>
          <ac:spMkLst>
            <pc:docMk/>
            <pc:sldMk cId="1601346245" sldId="2582"/>
            <ac:spMk id="113" creationId="{834AA19D-D28C-42A8-85C3-43596A2C51F1}"/>
          </ac:spMkLst>
        </pc:spChg>
        <pc:grpChg chg="add">
          <ac:chgData name="Bell, Markus" userId="b6570dce-ee58-42aa-8cff-c3e5eb794aae" providerId="ADAL" clId="{B9120C9E-D2DB-5046-A022-80CEE7758E34}" dt="2025-05-02T22:17:11.371" v="1765" actId="26606"/>
          <ac:grpSpMkLst>
            <pc:docMk/>
            <pc:sldMk cId="1601346245" sldId="2582"/>
            <ac:grpSpMk id="114" creationId="{0027E42E-AE32-44CA-B7BB-2E81811F8DD6}"/>
          </ac:grpSpMkLst>
        </pc:grpChg>
        <pc:picChg chg="add mod">
          <ac:chgData name="Bell, Markus" userId="b6570dce-ee58-42aa-8cff-c3e5eb794aae" providerId="ADAL" clId="{B9120C9E-D2DB-5046-A022-80CEE7758E34}" dt="2025-05-02T22:17:11.371" v="1765" actId="26606"/>
          <ac:picMkLst>
            <pc:docMk/>
            <pc:sldMk cId="1601346245" sldId="2582"/>
            <ac:picMk id="3" creationId="{40EDCF76-A097-B877-1B90-82E8F791E125}"/>
          </ac:picMkLst>
        </pc:picChg>
      </pc:sldChg>
      <pc:sldChg chg="addSp delSp modSp add del mod modTransition setBg modClrScheme addAnim delDesignElem chgLayout">
        <pc:chgData name="Bell, Markus" userId="b6570dce-ee58-42aa-8cff-c3e5eb794aae" providerId="ADAL" clId="{B9120C9E-D2DB-5046-A022-80CEE7758E34}" dt="2025-05-02T15:34:03.357" v="1138" actId="2696"/>
        <pc:sldMkLst>
          <pc:docMk/>
          <pc:sldMk cId="4026875424" sldId="2583"/>
        </pc:sldMkLst>
      </pc:sldChg>
      <pc:sldChg chg="addSp delSp modSp add del mod modTransition setBg modClrScheme delDesignElem chgLayout">
        <pc:chgData name="Bell, Markus" userId="b6570dce-ee58-42aa-8cff-c3e5eb794aae" providerId="ADAL" clId="{B9120C9E-D2DB-5046-A022-80CEE7758E34}" dt="2025-05-02T15:34:03.945" v="1139" actId="2696"/>
        <pc:sldMkLst>
          <pc:docMk/>
          <pc:sldMk cId="3285300952" sldId="2584"/>
        </pc:sldMkLst>
      </pc:sldChg>
      <pc:sldChg chg="addSp delSp modSp add del mod modTransition setBg modClrScheme addAnim delDesignElem chgLayout">
        <pc:chgData name="Bell, Markus" userId="b6570dce-ee58-42aa-8cff-c3e5eb794aae" providerId="ADAL" clId="{B9120C9E-D2DB-5046-A022-80CEE7758E34}" dt="2025-05-02T15:34:04.722" v="1140" actId="2696"/>
        <pc:sldMkLst>
          <pc:docMk/>
          <pc:sldMk cId="673841719" sldId="2585"/>
        </pc:sldMkLst>
      </pc:sldChg>
      <pc:sldChg chg="addSp delSp modSp add mod modTransition setBg modClrScheme addAnim delDesignElem chgLayout">
        <pc:chgData name="Bell, Markus" userId="b6570dce-ee58-42aa-8cff-c3e5eb794aae" providerId="ADAL" clId="{B9120C9E-D2DB-5046-A022-80CEE7758E34}" dt="2025-05-02T15:13:57.148" v="767" actId="26606"/>
        <pc:sldMkLst>
          <pc:docMk/>
          <pc:sldMk cId="951554470" sldId="2586"/>
        </pc:sldMkLst>
        <pc:spChg chg="mod">
          <ac:chgData name="Bell, Markus" userId="b6570dce-ee58-42aa-8cff-c3e5eb794aae" providerId="ADAL" clId="{B9120C9E-D2DB-5046-A022-80CEE7758E34}" dt="2025-05-02T15:13:57.148" v="767" actId="26606"/>
          <ac:spMkLst>
            <pc:docMk/>
            <pc:sldMk cId="951554470" sldId="2586"/>
            <ac:spMk id="2" creationId="{C14ABAAF-0EC5-5C0A-1154-983EBB14B77E}"/>
          </ac:spMkLst>
        </pc:spChg>
      </pc:sldChg>
      <pc:sldChg chg="addSp delSp modSp add del mod modTransition setBg modClrScheme delDesignElem chgLayout modNotesTx">
        <pc:chgData name="Bell, Markus" userId="b6570dce-ee58-42aa-8cff-c3e5eb794aae" providerId="ADAL" clId="{B9120C9E-D2DB-5046-A022-80CEE7758E34}" dt="2025-05-02T15:34:46.739" v="1141" actId="2696"/>
        <pc:sldMkLst>
          <pc:docMk/>
          <pc:sldMk cId="119021103" sldId="2587"/>
        </pc:sldMkLst>
      </pc:sldChg>
      <pc:sldChg chg="addSp delSp modSp add mod modTransition setBg modClrScheme addAnim delDesignElem chgLayout modNotesTx">
        <pc:chgData name="Bell, Markus" userId="b6570dce-ee58-42aa-8cff-c3e5eb794aae" providerId="ADAL" clId="{B9120C9E-D2DB-5046-A022-80CEE7758E34}" dt="2025-05-02T15:35:32.976" v="1143" actId="20577"/>
        <pc:sldMkLst>
          <pc:docMk/>
          <pc:sldMk cId="2709999931" sldId="2588"/>
        </pc:sldMkLst>
        <pc:spChg chg="mod">
          <ac:chgData name="Bell, Markus" userId="b6570dce-ee58-42aa-8cff-c3e5eb794aae" providerId="ADAL" clId="{B9120C9E-D2DB-5046-A022-80CEE7758E34}" dt="2025-05-02T10:42:42.269" v="167" actId="26606"/>
          <ac:spMkLst>
            <pc:docMk/>
            <pc:sldMk cId="2709999931" sldId="2588"/>
            <ac:spMk id="2" creationId="{C48F2F22-253E-68FC-2B8B-2A1D57561FD2}"/>
          </ac:spMkLst>
        </pc:spChg>
        <pc:spChg chg="mod">
          <ac:chgData name="Bell, Markus" userId="b6570dce-ee58-42aa-8cff-c3e5eb794aae" providerId="ADAL" clId="{B9120C9E-D2DB-5046-A022-80CEE7758E34}" dt="2025-05-02T10:42:42.269" v="167" actId="26606"/>
          <ac:spMkLst>
            <pc:docMk/>
            <pc:sldMk cId="2709999931" sldId="2588"/>
            <ac:spMk id="4" creationId="{AC2A5EEE-5454-45A7-11D9-A2FB3E9F0522}"/>
          </ac:spMkLst>
        </pc:spChg>
        <pc:picChg chg="mod">
          <ac:chgData name="Bell, Markus" userId="b6570dce-ee58-42aa-8cff-c3e5eb794aae" providerId="ADAL" clId="{B9120C9E-D2DB-5046-A022-80CEE7758E34}" dt="2025-05-02T10:42:42.269" v="167" actId="26606"/>
          <ac:picMkLst>
            <pc:docMk/>
            <pc:sldMk cId="2709999931" sldId="2588"/>
            <ac:picMk id="5" creationId="{261385DA-3817-4785-85C5-EDD9FE166574}"/>
          </ac:picMkLst>
        </pc:picChg>
        <pc:picChg chg="add">
          <ac:chgData name="Bell, Markus" userId="b6570dce-ee58-42aa-8cff-c3e5eb794aae" providerId="ADAL" clId="{B9120C9E-D2DB-5046-A022-80CEE7758E34}" dt="2025-05-02T10:42:42.269" v="167" actId="26606"/>
          <ac:picMkLst>
            <pc:docMk/>
            <pc:sldMk cId="2709999931" sldId="2588"/>
            <ac:picMk id="7" creationId="{88C60C8E-CBEB-4FFC-AADB-4123E3122795}"/>
          </ac:picMkLst>
        </pc:picChg>
      </pc:sldChg>
      <pc:sldChg chg="addSp delSp modSp add mod modTransition setBg modClrScheme addAnim modAnim delDesignElem chgLayout modNotesTx">
        <pc:chgData name="Bell, Markus" userId="b6570dce-ee58-42aa-8cff-c3e5eb794aae" providerId="ADAL" clId="{B9120C9E-D2DB-5046-A022-80CEE7758E34}" dt="2025-05-02T21:06:45.982" v="1422"/>
        <pc:sldMkLst>
          <pc:docMk/>
          <pc:sldMk cId="1460482018" sldId="2589"/>
        </pc:sldMkLst>
        <pc:spChg chg="mod">
          <ac:chgData name="Bell, Markus" userId="b6570dce-ee58-42aa-8cff-c3e5eb794aae" providerId="ADAL" clId="{B9120C9E-D2DB-5046-A022-80CEE7758E34}" dt="2025-05-02T10:47:05.727" v="198" actId="27636"/>
          <ac:spMkLst>
            <pc:docMk/>
            <pc:sldMk cId="1460482018" sldId="2589"/>
            <ac:spMk id="2" creationId="{0B9F65A5-26F7-A71F-9260-3E8DE56624ED}"/>
          </ac:spMkLst>
        </pc:spChg>
        <pc:spChg chg="mod">
          <ac:chgData name="Bell, Markus" userId="b6570dce-ee58-42aa-8cff-c3e5eb794aae" providerId="ADAL" clId="{B9120C9E-D2DB-5046-A022-80CEE7758E34}" dt="2025-05-02T21:06:04.211" v="1419" actId="403"/>
          <ac:spMkLst>
            <pc:docMk/>
            <pc:sldMk cId="1460482018" sldId="2589"/>
            <ac:spMk id="4" creationId="{E58F59F5-E10A-9D6E-2C33-4DEFA5284D01}"/>
          </ac:spMkLst>
        </pc:spChg>
        <pc:picChg chg="mod">
          <ac:chgData name="Bell, Markus" userId="b6570dce-ee58-42aa-8cff-c3e5eb794aae" providerId="ADAL" clId="{B9120C9E-D2DB-5046-A022-80CEE7758E34}" dt="2025-05-02T10:42:45.296" v="168" actId="26606"/>
          <ac:picMkLst>
            <pc:docMk/>
            <pc:sldMk cId="1460482018" sldId="2589"/>
            <ac:picMk id="5" creationId="{24749FCF-14C4-4CB8-963C-C262E2DF8BAB}"/>
          </ac:picMkLst>
        </pc:picChg>
        <pc:picChg chg="add">
          <ac:chgData name="Bell, Markus" userId="b6570dce-ee58-42aa-8cff-c3e5eb794aae" providerId="ADAL" clId="{B9120C9E-D2DB-5046-A022-80CEE7758E34}" dt="2025-05-02T10:42:45.296" v="168" actId="26606"/>
          <ac:picMkLst>
            <pc:docMk/>
            <pc:sldMk cId="1460482018" sldId="2589"/>
            <ac:picMk id="7" creationId="{88C60C8E-CBEB-4FFC-AADB-4123E3122795}"/>
          </ac:picMkLst>
        </pc:picChg>
      </pc:sldChg>
      <pc:sldChg chg="addSp delSp modSp add del mod modTransition setBg modClrScheme addAnim delDesignElem chgLayout">
        <pc:chgData name="Bell, Markus" userId="b6570dce-ee58-42aa-8cff-c3e5eb794aae" providerId="ADAL" clId="{B9120C9E-D2DB-5046-A022-80CEE7758E34}" dt="2025-05-02T15:44:42.909" v="1301" actId="2696"/>
        <pc:sldMkLst>
          <pc:docMk/>
          <pc:sldMk cId="1136783722" sldId="2590"/>
        </pc:sldMkLst>
      </pc:sldChg>
      <pc:sldChg chg="addSp delSp modSp add mod modTransition setBg modClrScheme addAnim delDesignElem chgLayout modNotesTx">
        <pc:chgData name="Bell, Markus" userId="b6570dce-ee58-42aa-8cff-c3e5eb794aae" providerId="ADAL" clId="{B9120C9E-D2DB-5046-A022-80CEE7758E34}" dt="2025-05-02T20:49:44.915" v="1370" actId="20577"/>
        <pc:sldMkLst>
          <pc:docMk/>
          <pc:sldMk cId="563712618" sldId="2591"/>
        </pc:sldMkLst>
        <pc:spChg chg="mod">
          <ac:chgData name="Bell, Markus" userId="b6570dce-ee58-42aa-8cff-c3e5eb794aae" providerId="ADAL" clId="{B9120C9E-D2DB-5046-A022-80CEE7758E34}" dt="2025-05-02T20:41:43.999" v="1330" actId="26606"/>
          <ac:spMkLst>
            <pc:docMk/>
            <pc:sldMk cId="563712618" sldId="2591"/>
            <ac:spMk id="2" creationId="{906C08C2-7E55-B33F-AC38-5626F7C159D0}"/>
          </ac:spMkLst>
        </pc:spChg>
        <pc:spChg chg="mod">
          <ac:chgData name="Bell, Markus" userId="b6570dce-ee58-42aa-8cff-c3e5eb794aae" providerId="ADAL" clId="{B9120C9E-D2DB-5046-A022-80CEE7758E34}" dt="2025-05-02T20:41:43.999" v="1330" actId="26606"/>
          <ac:spMkLst>
            <pc:docMk/>
            <pc:sldMk cId="563712618" sldId="2591"/>
            <ac:spMk id="4" creationId="{69E994F3-8EC6-E483-45AB-C9C688401A27}"/>
          </ac:spMkLst>
        </pc:spChg>
        <pc:picChg chg="mod ord">
          <ac:chgData name="Bell, Markus" userId="b6570dce-ee58-42aa-8cff-c3e5eb794aae" providerId="ADAL" clId="{B9120C9E-D2DB-5046-A022-80CEE7758E34}" dt="2025-05-02T20:41:43.999" v="1330" actId="26606"/>
          <ac:picMkLst>
            <pc:docMk/>
            <pc:sldMk cId="563712618" sldId="2591"/>
            <ac:picMk id="5" creationId="{0FA9A335-614B-452D-9B6D-4D23EAA1CA5D}"/>
          </ac:picMkLst>
        </pc:picChg>
        <pc:picChg chg="add">
          <ac:chgData name="Bell, Markus" userId="b6570dce-ee58-42aa-8cff-c3e5eb794aae" providerId="ADAL" clId="{B9120C9E-D2DB-5046-A022-80CEE7758E34}" dt="2025-05-02T20:41:43.999" v="1330" actId="26606"/>
          <ac:picMkLst>
            <pc:docMk/>
            <pc:sldMk cId="563712618" sldId="2591"/>
            <ac:picMk id="9" creationId="{88C60C8E-CBEB-4FFC-AADB-4123E3122795}"/>
          </ac:picMkLst>
        </pc:picChg>
      </pc:sldChg>
      <pc:sldChg chg="addSp delSp modSp add mod modTransition setBg modClrScheme addAnim delDesignElem chgLayout modNotesTx">
        <pc:chgData name="Bell, Markus" userId="b6570dce-ee58-42aa-8cff-c3e5eb794aae" providerId="ADAL" clId="{B9120C9E-D2DB-5046-A022-80CEE7758E34}" dt="2025-05-02T20:53:05.098" v="1377" actId="20577"/>
        <pc:sldMkLst>
          <pc:docMk/>
          <pc:sldMk cId="3772373764" sldId="2592"/>
        </pc:sldMkLst>
        <pc:spChg chg="mod">
          <ac:chgData name="Bell, Markus" userId="b6570dce-ee58-42aa-8cff-c3e5eb794aae" providerId="ADAL" clId="{B9120C9E-D2DB-5046-A022-80CEE7758E34}" dt="2025-05-02T10:47:05.741" v="199" actId="27636"/>
          <ac:spMkLst>
            <pc:docMk/>
            <pc:sldMk cId="3772373764" sldId="2592"/>
            <ac:spMk id="2" creationId="{ADB9BF54-D803-AAF8-E069-33BB3A9B2C25}"/>
          </ac:spMkLst>
        </pc:spChg>
        <pc:spChg chg="mod">
          <ac:chgData name="Bell, Markus" userId="b6570dce-ee58-42aa-8cff-c3e5eb794aae" providerId="ADAL" clId="{B9120C9E-D2DB-5046-A022-80CEE7758E34}" dt="2025-05-02T10:43:07.623" v="171" actId="26606"/>
          <ac:spMkLst>
            <pc:docMk/>
            <pc:sldMk cId="3772373764" sldId="2592"/>
            <ac:spMk id="4" creationId="{9A8ADFF7-2BFF-1495-1511-1448C318BC33}"/>
          </ac:spMkLst>
        </pc:spChg>
        <pc:picChg chg="mod ord">
          <ac:chgData name="Bell, Markus" userId="b6570dce-ee58-42aa-8cff-c3e5eb794aae" providerId="ADAL" clId="{B9120C9E-D2DB-5046-A022-80CEE7758E34}" dt="2025-05-02T10:43:07.623" v="171" actId="26606"/>
          <ac:picMkLst>
            <pc:docMk/>
            <pc:sldMk cId="3772373764" sldId="2592"/>
            <ac:picMk id="5" creationId="{EB4BAE1F-8D63-4BC3-8754-75EA4E9893B0}"/>
          </ac:picMkLst>
        </pc:picChg>
        <pc:picChg chg="add">
          <ac:chgData name="Bell, Markus" userId="b6570dce-ee58-42aa-8cff-c3e5eb794aae" providerId="ADAL" clId="{B9120C9E-D2DB-5046-A022-80CEE7758E34}" dt="2025-05-02T10:43:07.623" v="171" actId="26606"/>
          <ac:picMkLst>
            <pc:docMk/>
            <pc:sldMk cId="3772373764" sldId="2592"/>
            <ac:picMk id="7" creationId="{88C60C8E-CBEB-4FFC-AADB-4123E3122795}"/>
          </ac:picMkLst>
        </pc:picChg>
      </pc:sldChg>
      <pc:sldChg chg="addSp delSp modSp add del mod modTransition setBg modClrScheme addAnim delDesignElem chgLayout">
        <pc:chgData name="Bell, Markus" userId="b6570dce-ee58-42aa-8cff-c3e5eb794aae" providerId="ADAL" clId="{B9120C9E-D2DB-5046-A022-80CEE7758E34}" dt="2025-05-02T21:11:14.058" v="1432" actId="2696"/>
        <pc:sldMkLst>
          <pc:docMk/>
          <pc:sldMk cId="2714689728" sldId="2593"/>
        </pc:sldMkLst>
      </pc:sldChg>
      <pc:sldChg chg="addSp delSp modSp add del mod ord modTransition setBg modClrScheme addAnim delDesignElem chgLayout">
        <pc:chgData name="Bell, Markus" userId="b6570dce-ee58-42aa-8cff-c3e5eb794aae" providerId="ADAL" clId="{B9120C9E-D2DB-5046-A022-80CEE7758E34}" dt="2025-05-02T21:12:15.333" v="1433" actId="2696"/>
        <pc:sldMkLst>
          <pc:docMk/>
          <pc:sldMk cId="152313487" sldId="2594"/>
        </pc:sldMkLst>
      </pc:sldChg>
      <pc:sldChg chg="addSp delSp modSp add del mod modTransition setBg modClrScheme delDesignElem chgLayout">
        <pc:chgData name="Bell, Markus" userId="b6570dce-ee58-42aa-8cff-c3e5eb794aae" providerId="ADAL" clId="{B9120C9E-D2DB-5046-A022-80CEE7758E34}" dt="2025-05-02T21:08:41.539" v="1423" actId="2696"/>
        <pc:sldMkLst>
          <pc:docMk/>
          <pc:sldMk cId="4279708334" sldId="2595"/>
        </pc:sldMkLst>
      </pc:sldChg>
      <pc:sldChg chg="addSp delSp modSp add mod modTransition setBg modClrScheme addAnim delDesignElem modShow chgLayout">
        <pc:chgData name="Bell, Markus" userId="b6570dce-ee58-42aa-8cff-c3e5eb794aae" providerId="ADAL" clId="{B9120C9E-D2DB-5046-A022-80CEE7758E34}" dt="2025-05-02T22:18:08.137" v="1767" actId="729"/>
        <pc:sldMkLst>
          <pc:docMk/>
          <pc:sldMk cId="1356230477" sldId="2596"/>
        </pc:sldMkLst>
        <pc:spChg chg="mod">
          <ac:chgData name="Bell, Markus" userId="b6570dce-ee58-42aa-8cff-c3e5eb794aae" providerId="ADAL" clId="{B9120C9E-D2DB-5046-A022-80CEE7758E34}" dt="2025-05-02T10:42:10.966" v="158" actId="26606"/>
          <ac:spMkLst>
            <pc:docMk/>
            <pc:sldMk cId="1356230477" sldId="2596"/>
            <ac:spMk id="2" creationId="{81138BAD-BB3F-61BF-1741-72F3F6D797C4}"/>
          </ac:spMkLst>
        </pc:spChg>
        <pc:spChg chg="mod">
          <ac:chgData name="Bell, Markus" userId="b6570dce-ee58-42aa-8cff-c3e5eb794aae" providerId="ADAL" clId="{B9120C9E-D2DB-5046-A022-80CEE7758E34}" dt="2025-05-02T10:42:10.966" v="158" actId="26606"/>
          <ac:spMkLst>
            <pc:docMk/>
            <pc:sldMk cId="1356230477" sldId="2596"/>
            <ac:spMk id="4" creationId="{AC5F2EBF-610F-829B-3CEC-98FC30C19026}"/>
          </ac:spMkLst>
        </pc:spChg>
        <pc:picChg chg="mod">
          <ac:chgData name="Bell, Markus" userId="b6570dce-ee58-42aa-8cff-c3e5eb794aae" providerId="ADAL" clId="{B9120C9E-D2DB-5046-A022-80CEE7758E34}" dt="2025-05-02T10:42:10.966" v="158" actId="26606"/>
          <ac:picMkLst>
            <pc:docMk/>
            <pc:sldMk cId="1356230477" sldId="2596"/>
            <ac:picMk id="5" creationId="{7644A7E6-4B98-4DCB-AEE0-4B1090131614}"/>
          </ac:picMkLst>
        </pc:picChg>
        <pc:picChg chg="add">
          <ac:chgData name="Bell, Markus" userId="b6570dce-ee58-42aa-8cff-c3e5eb794aae" providerId="ADAL" clId="{B9120C9E-D2DB-5046-A022-80CEE7758E34}" dt="2025-05-02T10:42:10.966" v="158" actId="26606"/>
          <ac:picMkLst>
            <pc:docMk/>
            <pc:sldMk cId="1356230477" sldId="2596"/>
            <ac:picMk id="7" creationId="{88C60C8E-CBEB-4FFC-AADB-4123E3122795}"/>
          </ac:picMkLst>
        </pc:picChg>
      </pc:sldChg>
      <pc:sldChg chg="addSp delSp modSp add del mod modTransition setBg modClrScheme addAnim delDesignElem chgLayout">
        <pc:chgData name="Bell, Markus" userId="b6570dce-ee58-42aa-8cff-c3e5eb794aae" providerId="ADAL" clId="{B9120C9E-D2DB-5046-A022-80CEE7758E34}" dt="2025-05-02T21:08:53.453" v="1424" actId="2696"/>
        <pc:sldMkLst>
          <pc:docMk/>
          <pc:sldMk cId="4010130048" sldId="2597"/>
        </pc:sldMkLst>
      </pc:sldChg>
      <pc:sldChg chg="addSp delSp modSp add mod modTransition setBg modClrScheme addAnim delDesignElem modShow chgLayout">
        <pc:chgData name="Bell, Markus" userId="b6570dce-ee58-42aa-8cff-c3e5eb794aae" providerId="ADAL" clId="{B9120C9E-D2DB-5046-A022-80CEE7758E34}" dt="2025-05-05T08:58:18.284" v="1904" actId="729"/>
        <pc:sldMkLst>
          <pc:docMk/>
          <pc:sldMk cId="2979951131" sldId="2598"/>
        </pc:sldMkLst>
        <pc:spChg chg="mod">
          <ac:chgData name="Bell, Markus" userId="b6570dce-ee58-42aa-8cff-c3e5eb794aae" providerId="ADAL" clId="{B9120C9E-D2DB-5046-A022-80CEE7758E34}" dt="2025-05-02T21:09:02.350" v="1425" actId="20577"/>
          <ac:spMkLst>
            <pc:docMk/>
            <pc:sldMk cId="2979951131" sldId="2598"/>
            <ac:spMk id="2" creationId="{D6EE2092-581C-E0F8-2264-041474E5463C}"/>
          </ac:spMkLst>
        </pc:spChg>
        <pc:spChg chg="add">
          <ac:chgData name="Bell, Markus" userId="b6570dce-ee58-42aa-8cff-c3e5eb794aae" providerId="ADAL" clId="{B9120C9E-D2DB-5046-A022-80CEE7758E34}" dt="2025-05-02T10:41:46.085" v="155" actId="26606"/>
          <ac:spMkLst>
            <pc:docMk/>
            <pc:sldMk cId="2979951131" sldId="2598"/>
            <ac:spMk id="4" creationId="{DF43132E-D4DF-4A83-9344-A782D0F5D9F6}"/>
          </ac:spMkLst>
        </pc:spChg>
        <pc:cxnChg chg="add">
          <ac:chgData name="Bell, Markus" userId="b6570dce-ee58-42aa-8cff-c3e5eb794aae" providerId="ADAL" clId="{B9120C9E-D2DB-5046-A022-80CEE7758E34}" dt="2025-05-02T10:41:46.085" v="155" actId="26606"/>
          <ac:cxnSpMkLst>
            <pc:docMk/>
            <pc:sldMk cId="2979951131" sldId="2598"/>
            <ac:cxnSpMk id="5" creationId="{6AA24BC1-1577-4586-AD7A-417660E37253}"/>
          </ac:cxnSpMkLst>
        </pc:cxnChg>
      </pc:sldChg>
      <pc:sldChg chg="addSp delSp modSp add mod modTransition setBg modClrScheme delDesignElem modShow chgLayout">
        <pc:chgData name="Bell, Markus" userId="b6570dce-ee58-42aa-8cff-c3e5eb794aae" providerId="ADAL" clId="{B9120C9E-D2DB-5046-A022-80CEE7758E34}" dt="2025-05-02T21:09:27.859" v="1426" actId="729"/>
        <pc:sldMkLst>
          <pc:docMk/>
          <pc:sldMk cId="1528120842" sldId="2599"/>
        </pc:sldMkLst>
        <pc:spChg chg="mod">
          <ac:chgData name="Bell, Markus" userId="b6570dce-ee58-42aa-8cff-c3e5eb794aae" providerId="ADAL" clId="{B9120C9E-D2DB-5046-A022-80CEE7758E34}" dt="2025-05-02T10:42:00.631" v="156" actId="26606"/>
          <ac:spMkLst>
            <pc:docMk/>
            <pc:sldMk cId="1528120842" sldId="2599"/>
            <ac:spMk id="2" creationId="{DB97F14E-16C2-B266-16A7-D1BBD9BD8925}"/>
          </ac:spMkLst>
        </pc:spChg>
        <pc:spChg chg="add">
          <ac:chgData name="Bell, Markus" userId="b6570dce-ee58-42aa-8cff-c3e5eb794aae" providerId="ADAL" clId="{B9120C9E-D2DB-5046-A022-80CEE7758E34}" dt="2025-05-02T10:42:00.631" v="156" actId="26606"/>
          <ac:spMkLst>
            <pc:docMk/>
            <pc:sldMk cId="1528120842" sldId="2599"/>
            <ac:spMk id="6" creationId="{CBD94887-6A10-4F62-8EE1-B2BCFA1F380F}"/>
          </ac:spMkLst>
        </pc:spChg>
        <pc:graphicFrameChg chg="mod modGraphic">
          <ac:chgData name="Bell, Markus" userId="b6570dce-ee58-42aa-8cff-c3e5eb794aae" providerId="ADAL" clId="{B9120C9E-D2DB-5046-A022-80CEE7758E34}" dt="2025-05-02T10:42:00.631" v="156" actId="26606"/>
          <ac:graphicFrameMkLst>
            <pc:docMk/>
            <pc:sldMk cId="1528120842" sldId="2599"/>
            <ac:graphicFrameMk id="4" creationId="{C7BC7F8B-C804-4E46-961D-2C5C3FDA73B8}"/>
          </ac:graphicFrameMkLst>
        </pc:graphicFrameChg>
        <pc:picChg chg="add">
          <ac:chgData name="Bell, Markus" userId="b6570dce-ee58-42aa-8cff-c3e5eb794aae" providerId="ADAL" clId="{B9120C9E-D2DB-5046-A022-80CEE7758E34}" dt="2025-05-02T10:42:00.631" v="156" actId="26606"/>
          <ac:picMkLst>
            <pc:docMk/>
            <pc:sldMk cId="1528120842" sldId="2599"/>
            <ac:picMk id="7" creationId="{A3D512BA-228A-4979-9312-ACD246E1099D}"/>
          </ac:picMkLst>
        </pc:picChg>
      </pc:sldChg>
      <pc:sldChg chg="addSp delSp modSp add mod modTransition setBg modClrScheme addAnim delDesignElem modShow chgLayout">
        <pc:chgData name="Bell, Markus" userId="b6570dce-ee58-42aa-8cff-c3e5eb794aae" providerId="ADAL" clId="{B9120C9E-D2DB-5046-A022-80CEE7758E34}" dt="2025-05-02T21:09:27.859" v="1426" actId="729"/>
        <pc:sldMkLst>
          <pc:docMk/>
          <pc:sldMk cId="1320198472" sldId="2600"/>
        </pc:sldMkLst>
        <pc:spChg chg="mod">
          <ac:chgData name="Bell, Markus" userId="b6570dce-ee58-42aa-8cff-c3e5eb794aae" providerId="ADAL" clId="{B9120C9E-D2DB-5046-A022-80CEE7758E34}" dt="2025-05-02T10:41:40.155" v="154" actId="26606"/>
          <ac:spMkLst>
            <pc:docMk/>
            <pc:sldMk cId="1320198472" sldId="2600"/>
            <ac:spMk id="2" creationId="{95634FE0-119E-DEC8-DB78-DFC68D8A520A}"/>
          </ac:spMkLst>
        </pc:spChg>
        <pc:spChg chg="mod">
          <ac:chgData name="Bell, Markus" userId="b6570dce-ee58-42aa-8cff-c3e5eb794aae" providerId="ADAL" clId="{B9120C9E-D2DB-5046-A022-80CEE7758E34}" dt="2025-05-02T10:41:40.155" v="154" actId="26606"/>
          <ac:spMkLst>
            <pc:docMk/>
            <pc:sldMk cId="1320198472" sldId="2600"/>
            <ac:spMk id="4" creationId="{8AFBC86E-C39C-25E7-AA80-3B26A5F0BFA4}"/>
          </ac:spMkLst>
        </pc:spChg>
        <pc:picChg chg="mod ord">
          <ac:chgData name="Bell, Markus" userId="b6570dce-ee58-42aa-8cff-c3e5eb794aae" providerId="ADAL" clId="{B9120C9E-D2DB-5046-A022-80CEE7758E34}" dt="2025-05-02T10:41:40.155" v="154" actId="26606"/>
          <ac:picMkLst>
            <pc:docMk/>
            <pc:sldMk cId="1320198472" sldId="2600"/>
            <ac:picMk id="5" creationId="{6F319634-5606-4E65-AEE2-B22B96587F46}"/>
          </ac:picMkLst>
        </pc:picChg>
        <pc:picChg chg="add">
          <ac:chgData name="Bell, Markus" userId="b6570dce-ee58-42aa-8cff-c3e5eb794aae" providerId="ADAL" clId="{B9120C9E-D2DB-5046-A022-80CEE7758E34}" dt="2025-05-02T10:41:40.155" v="154" actId="26606"/>
          <ac:picMkLst>
            <pc:docMk/>
            <pc:sldMk cId="1320198472" sldId="2600"/>
            <ac:picMk id="7" creationId="{88C60C8E-CBEB-4FFC-AADB-4123E3122795}"/>
          </ac:picMkLst>
        </pc:picChg>
      </pc:sldChg>
      <pc:sldChg chg="addSp delSp modSp add mod modTransition setBg modClrScheme addAnim delDesignElem modShow chgLayout">
        <pc:chgData name="Bell, Markus" userId="b6570dce-ee58-42aa-8cff-c3e5eb794aae" providerId="ADAL" clId="{B9120C9E-D2DB-5046-A022-80CEE7758E34}" dt="2025-05-05T09:00:16.194" v="1978" actId="20577"/>
        <pc:sldMkLst>
          <pc:docMk/>
          <pc:sldMk cId="2075154651" sldId="2601"/>
        </pc:sldMkLst>
        <pc:spChg chg="mod">
          <ac:chgData name="Bell, Markus" userId="b6570dce-ee58-42aa-8cff-c3e5eb794aae" providerId="ADAL" clId="{B9120C9E-D2DB-5046-A022-80CEE7758E34}" dt="2025-05-02T10:41:34.463" v="153" actId="26606"/>
          <ac:spMkLst>
            <pc:docMk/>
            <pc:sldMk cId="2075154651" sldId="2601"/>
            <ac:spMk id="2" creationId="{4825565C-34CD-81E8-5FC4-FD78913880AD}"/>
          </ac:spMkLst>
        </pc:spChg>
        <pc:spChg chg="mod">
          <ac:chgData name="Bell, Markus" userId="b6570dce-ee58-42aa-8cff-c3e5eb794aae" providerId="ADAL" clId="{B9120C9E-D2DB-5046-A022-80CEE7758E34}" dt="2025-05-05T09:00:16.194" v="1978" actId="20577"/>
          <ac:spMkLst>
            <pc:docMk/>
            <pc:sldMk cId="2075154651" sldId="2601"/>
            <ac:spMk id="4" creationId="{7B02279E-13BB-65B6-1BD8-31A3AF8913A4}"/>
          </ac:spMkLst>
        </pc:spChg>
        <pc:picChg chg="mod">
          <ac:chgData name="Bell, Markus" userId="b6570dce-ee58-42aa-8cff-c3e5eb794aae" providerId="ADAL" clId="{B9120C9E-D2DB-5046-A022-80CEE7758E34}" dt="2025-05-02T10:41:34.463" v="153" actId="26606"/>
          <ac:picMkLst>
            <pc:docMk/>
            <pc:sldMk cId="2075154651" sldId="2601"/>
            <ac:picMk id="5" creationId="{A1AB3580-0D2F-417F-9134-9444E4C0EEEF}"/>
          </ac:picMkLst>
        </pc:picChg>
        <pc:picChg chg="add">
          <ac:chgData name="Bell, Markus" userId="b6570dce-ee58-42aa-8cff-c3e5eb794aae" providerId="ADAL" clId="{B9120C9E-D2DB-5046-A022-80CEE7758E34}" dt="2025-05-02T10:41:34.463" v="153" actId="26606"/>
          <ac:picMkLst>
            <pc:docMk/>
            <pc:sldMk cId="2075154651" sldId="2601"/>
            <ac:picMk id="7" creationId="{88C60C8E-CBEB-4FFC-AADB-4123E3122795}"/>
          </ac:picMkLst>
        </pc:picChg>
      </pc:sldChg>
      <pc:sldChg chg="delSp modSp add del mod setBg delDesignElem">
        <pc:chgData name="Bell, Markus" userId="b6570dce-ee58-42aa-8cff-c3e5eb794aae" providerId="ADAL" clId="{B9120C9E-D2DB-5046-A022-80CEE7758E34}" dt="2025-05-02T15:43:51.869" v="1288" actId="2696"/>
        <pc:sldMkLst>
          <pc:docMk/>
          <pc:sldMk cId="3606912256" sldId="2602"/>
        </pc:sldMkLst>
      </pc:sldChg>
      <pc:sldChg chg="addSp delSp modSp add mod setBg delDesignElem modNotesTx">
        <pc:chgData name="Bell, Markus" userId="b6570dce-ee58-42aa-8cff-c3e5eb794aae" providerId="ADAL" clId="{B9120C9E-D2DB-5046-A022-80CEE7758E34}" dt="2025-05-02T15:52:56.590" v="1327" actId="20577"/>
        <pc:sldMkLst>
          <pc:docMk/>
          <pc:sldMk cId="1772552732" sldId="2603"/>
        </pc:sldMkLst>
        <pc:spChg chg="mod">
          <ac:chgData name="Bell, Markus" userId="b6570dce-ee58-42aa-8cff-c3e5eb794aae" providerId="ADAL" clId="{B9120C9E-D2DB-5046-A022-80CEE7758E34}" dt="2025-05-02T15:43:47.700" v="1287"/>
          <ac:spMkLst>
            <pc:docMk/>
            <pc:sldMk cId="1772552732" sldId="2603"/>
            <ac:spMk id="2" creationId="{86D101D4-8BF4-2279-4730-A98B82ACCF93}"/>
          </ac:spMkLst>
        </pc:spChg>
        <pc:spChg chg="add">
          <ac:chgData name="Bell, Markus" userId="b6570dce-ee58-42aa-8cff-c3e5eb794aae" providerId="ADAL" clId="{B9120C9E-D2DB-5046-A022-80CEE7758E34}" dt="2025-05-02T15:39:28.990" v="1218" actId="26606"/>
          <ac:spMkLst>
            <pc:docMk/>
            <pc:sldMk cId="1772552732" sldId="2603"/>
            <ac:spMk id="99" creationId="{ABDB4582-44AE-4E18-8464-05E0C5731A76}"/>
          </ac:spMkLst>
        </pc:spChg>
        <pc:spChg chg="add">
          <ac:chgData name="Bell, Markus" userId="b6570dce-ee58-42aa-8cff-c3e5eb794aae" providerId="ADAL" clId="{B9120C9E-D2DB-5046-A022-80CEE7758E34}" dt="2025-05-02T15:39:28.990" v="1218" actId="26606"/>
          <ac:spMkLst>
            <pc:docMk/>
            <pc:sldMk cId="1772552732" sldId="2603"/>
            <ac:spMk id="100" creationId="{834AA19D-D28C-42A8-85C3-43596A2C51F1}"/>
          </ac:spMkLst>
        </pc:spChg>
        <pc:grpChg chg="add">
          <ac:chgData name="Bell, Markus" userId="b6570dce-ee58-42aa-8cff-c3e5eb794aae" providerId="ADAL" clId="{B9120C9E-D2DB-5046-A022-80CEE7758E34}" dt="2025-05-02T15:39:28.990" v="1218" actId="26606"/>
          <ac:grpSpMkLst>
            <pc:docMk/>
            <pc:sldMk cId="1772552732" sldId="2603"/>
            <ac:grpSpMk id="101" creationId="{0027E42E-AE32-44CA-B7BB-2E81811F8DD6}"/>
          </ac:grpSpMkLst>
        </pc:grpChg>
        <pc:picChg chg="add mod">
          <ac:chgData name="Bell, Markus" userId="b6570dce-ee58-42aa-8cff-c3e5eb794aae" providerId="ADAL" clId="{B9120C9E-D2DB-5046-A022-80CEE7758E34}" dt="2025-05-02T15:43:34.493" v="1285" actId="14861"/>
          <ac:picMkLst>
            <pc:docMk/>
            <pc:sldMk cId="1772552732" sldId="2603"/>
            <ac:picMk id="3" creationId="{4688C67B-3899-ECBC-459C-561FFC92E4D7}"/>
          </ac:picMkLst>
        </pc:picChg>
      </pc:sldChg>
      <pc:sldChg chg="add">
        <pc:chgData name="Bell, Markus" userId="b6570dce-ee58-42aa-8cff-c3e5eb794aae" providerId="ADAL" clId="{B9120C9E-D2DB-5046-A022-80CEE7758E34}" dt="2025-05-02T15:44:14.371" v="1289" actId="2890"/>
        <pc:sldMkLst>
          <pc:docMk/>
          <pc:sldMk cId="244198330" sldId="2604"/>
        </pc:sldMkLst>
      </pc:sldChg>
      <pc:sldChg chg="modSp add mod modNotesTx">
        <pc:chgData name="Bell, Markus" userId="b6570dce-ee58-42aa-8cff-c3e5eb794aae" providerId="ADAL" clId="{B9120C9E-D2DB-5046-A022-80CEE7758E34}" dt="2025-05-02T22:11:39.926" v="1739" actId="20577"/>
        <pc:sldMkLst>
          <pc:docMk/>
          <pc:sldMk cId="480340694" sldId="2605"/>
        </pc:sldMkLst>
        <pc:spChg chg="mod">
          <ac:chgData name="Bell, Markus" userId="b6570dce-ee58-42aa-8cff-c3e5eb794aae" providerId="ADAL" clId="{B9120C9E-D2DB-5046-A022-80CEE7758E34}" dt="2025-05-02T22:11:39.926" v="1739" actId="20577"/>
          <ac:spMkLst>
            <pc:docMk/>
            <pc:sldMk cId="480340694" sldId="2605"/>
            <ac:spMk id="2" creationId="{09525758-B08B-6DB4-B516-BAAABF050DD4}"/>
          </ac:spMkLst>
        </pc:spChg>
      </pc:sldChg>
      <pc:sldChg chg="delSp modSp add mod delAnim modAnim modNotesTx">
        <pc:chgData name="Bell, Markus" userId="b6570dce-ee58-42aa-8cff-c3e5eb794aae" providerId="ADAL" clId="{B9120C9E-D2DB-5046-A022-80CEE7758E34}" dt="2025-05-02T21:59:44.402" v="1728" actId="478"/>
        <pc:sldMkLst>
          <pc:docMk/>
          <pc:sldMk cId="1668258398" sldId="2606"/>
        </pc:sldMkLst>
        <pc:spChg chg="mod">
          <ac:chgData name="Bell, Markus" userId="b6570dce-ee58-42aa-8cff-c3e5eb794aae" providerId="ADAL" clId="{B9120C9E-D2DB-5046-A022-80CEE7758E34}" dt="2025-05-02T21:59:33.170" v="1727" actId="20577"/>
          <ac:spMkLst>
            <pc:docMk/>
            <pc:sldMk cId="1668258398" sldId="2606"/>
            <ac:spMk id="2" creationId="{61468BFC-DC82-5FB3-3F46-01F501D0E044}"/>
          </ac:spMkLst>
        </pc:spChg>
      </pc:sldChg>
      <pc:sldChg chg="add">
        <pc:chgData name="Bell, Markus" userId="b6570dce-ee58-42aa-8cff-c3e5eb794aae" providerId="ADAL" clId="{B9120C9E-D2DB-5046-A022-80CEE7758E34}" dt="2025-05-02T21:59:03.637" v="1689" actId="2890"/>
        <pc:sldMkLst>
          <pc:docMk/>
          <pc:sldMk cId="3399238561" sldId="2607"/>
        </pc:sldMkLst>
      </pc:sldChg>
      <pc:sldChg chg="addSp delSp modSp new mod setBg setClrOvrMap">
        <pc:chgData name="Bell, Markus" userId="b6570dce-ee58-42aa-8cff-c3e5eb794aae" providerId="ADAL" clId="{B9120C9E-D2DB-5046-A022-80CEE7758E34}" dt="2025-05-02T22:26:46.269" v="1889" actId="22"/>
        <pc:sldMkLst>
          <pc:docMk/>
          <pc:sldMk cId="1083965390" sldId="2608"/>
        </pc:sldMkLst>
        <pc:spChg chg="mod">
          <ac:chgData name="Bell, Markus" userId="b6570dce-ee58-42aa-8cff-c3e5eb794aae" providerId="ADAL" clId="{B9120C9E-D2DB-5046-A022-80CEE7758E34}" dt="2025-05-02T22:19:40.346" v="1788" actId="20577"/>
          <ac:spMkLst>
            <pc:docMk/>
            <pc:sldMk cId="1083965390" sldId="2608"/>
            <ac:spMk id="2" creationId="{8A4F3258-4F9F-4DC3-7B47-E1E6ECD210D9}"/>
          </ac:spMkLst>
        </pc:spChg>
        <pc:spChg chg="add">
          <ac:chgData name="Bell, Markus" userId="b6570dce-ee58-42aa-8cff-c3e5eb794aae" providerId="ADAL" clId="{B9120C9E-D2DB-5046-A022-80CEE7758E34}" dt="2025-05-02T22:18:29.437" v="1769" actId="26606"/>
          <ac:spMkLst>
            <pc:docMk/>
            <pc:sldMk cId="1083965390" sldId="2608"/>
            <ac:spMk id="13" creationId="{336B79D2-F4BA-4899-BA25-830448780923}"/>
          </ac:spMkLst>
        </pc:spChg>
        <pc:spChg chg="add">
          <ac:chgData name="Bell, Markus" userId="b6570dce-ee58-42aa-8cff-c3e5eb794aae" providerId="ADAL" clId="{B9120C9E-D2DB-5046-A022-80CEE7758E34}" dt="2025-05-02T22:18:29.437" v="1769" actId="26606"/>
          <ac:spMkLst>
            <pc:docMk/>
            <pc:sldMk cId="1083965390" sldId="2608"/>
            <ac:spMk id="15" creationId="{C1375D69-051B-4FE1-9777-FDED1646189A}"/>
          </ac:spMkLst>
        </pc:spChg>
        <pc:spChg chg="add">
          <ac:chgData name="Bell, Markus" userId="b6570dce-ee58-42aa-8cff-c3e5eb794aae" providerId="ADAL" clId="{B9120C9E-D2DB-5046-A022-80CEE7758E34}" dt="2025-05-02T22:18:29.437" v="1769" actId="26606"/>
          <ac:spMkLst>
            <pc:docMk/>
            <pc:sldMk cId="1083965390" sldId="2608"/>
            <ac:spMk id="19" creationId="{26C43BA1-F91D-413B-9D47-D0B3B1788F9A}"/>
          </ac:spMkLst>
        </pc:spChg>
        <pc:graphicFrameChg chg="add mod">
          <ac:chgData name="Bell, Markus" userId="b6570dce-ee58-42aa-8cff-c3e5eb794aae" providerId="ADAL" clId="{B9120C9E-D2DB-5046-A022-80CEE7758E34}" dt="2025-05-02T22:24:59.087" v="1887"/>
          <ac:graphicFrameMkLst>
            <pc:docMk/>
            <pc:sldMk cId="1083965390" sldId="2608"/>
            <ac:graphicFrameMk id="6" creationId="{3871AACB-952E-2131-6A04-4FD45C4B71D0}"/>
          </ac:graphicFrameMkLst>
        </pc:graphicFrameChg>
        <pc:picChg chg="add">
          <ac:chgData name="Bell, Markus" userId="b6570dce-ee58-42aa-8cff-c3e5eb794aae" providerId="ADAL" clId="{B9120C9E-D2DB-5046-A022-80CEE7758E34}" dt="2025-05-02T22:18:29.437" v="1769" actId="26606"/>
          <ac:picMkLst>
            <pc:docMk/>
            <pc:sldMk cId="1083965390" sldId="2608"/>
            <ac:picMk id="11" creationId="{0E030E8D-3825-4C70-ADBA-EFB46B910140}"/>
          </ac:picMkLst>
        </pc:picChg>
        <pc:picChg chg="add">
          <ac:chgData name="Bell, Markus" userId="b6570dce-ee58-42aa-8cff-c3e5eb794aae" providerId="ADAL" clId="{B9120C9E-D2DB-5046-A022-80CEE7758E34}" dt="2025-05-02T22:18:29.437" v="1769" actId="26606"/>
          <ac:picMkLst>
            <pc:docMk/>
            <pc:sldMk cId="1083965390" sldId="2608"/>
            <ac:picMk id="17" creationId="{C716C45A-0274-4DA9-B3A0-39DE61A77FD4}"/>
          </ac:picMkLst>
        </pc:picChg>
      </pc:sldChg>
      <pc:sldChg chg="addSp delSp modSp new mod setBg modClrScheme addAnim chgLayout">
        <pc:chgData name="Bell, Markus" userId="b6570dce-ee58-42aa-8cff-c3e5eb794aae" providerId="ADAL" clId="{B9120C9E-D2DB-5046-A022-80CEE7758E34}" dt="2025-05-02T22:27:56.172" v="1901"/>
        <pc:sldMkLst>
          <pc:docMk/>
          <pc:sldMk cId="1002437647" sldId="2609"/>
        </pc:sldMkLst>
        <pc:spChg chg="mod ord">
          <ac:chgData name="Bell, Markus" userId="b6570dce-ee58-42aa-8cff-c3e5eb794aae" providerId="ADAL" clId="{B9120C9E-D2DB-5046-A022-80CEE7758E34}" dt="2025-05-02T22:27:56.170" v="1899" actId="26606"/>
          <ac:spMkLst>
            <pc:docMk/>
            <pc:sldMk cId="1002437647" sldId="2609"/>
            <ac:spMk id="2" creationId="{79BE9C16-E254-2CA3-1623-F2F77F713642}"/>
          </ac:spMkLst>
        </pc:spChg>
        <pc:spChg chg="add mod ord">
          <ac:chgData name="Bell, Markus" userId="b6570dce-ee58-42aa-8cff-c3e5eb794aae" providerId="ADAL" clId="{B9120C9E-D2DB-5046-A022-80CEE7758E34}" dt="2025-05-02T22:27:56.170" v="1899" actId="26606"/>
          <ac:spMkLst>
            <pc:docMk/>
            <pc:sldMk cId="1002437647" sldId="2609"/>
            <ac:spMk id="7" creationId="{73BA03F6-70E1-2F66-CA1F-91715C241BA8}"/>
          </ac:spMkLst>
        </pc:spChg>
        <pc:spChg chg="add">
          <ac:chgData name="Bell, Markus" userId="b6570dce-ee58-42aa-8cff-c3e5eb794aae" providerId="ADAL" clId="{B9120C9E-D2DB-5046-A022-80CEE7758E34}" dt="2025-05-02T22:27:56.170" v="1899" actId="26606"/>
          <ac:spMkLst>
            <pc:docMk/>
            <pc:sldMk cId="1002437647" sldId="2609"/>
            <ac:spMk id="14" creationId="{ABDB4582-44AE-4E18-8464-05E0C5731A76}"/>
          </ac:spMkLst>
        </pc:spChg>
        <pc:spChg chg="add">
          <ac:chgData name="Bell, Markus" userId="b6570dce-ee58-42aa-8cff-c3e5eb794aae" providerId="ADAL" clId="{B9120C9E-D2DB-5046-A022-80CEE7758E34}" dt="2025-05-02T22:27:56.170" v="1899" actId="26606"/>
          <ac:spMkLst>
            <pc:docMk/>
            <pc:sldMk cId="1002437647" sldId="2609"/>
            <ac:spMk id="16" creationId="{834AA19D-D28C-42A8-85C3-43596A2C51F1}"/>
          </ac:spMkLst>
        </pc:spChg>
        <pc:grpChg chg="add">
          <ac:chgData name="Bell, Markus" userId="b6570dce-ee58-42aa-8cff-c3e5eb794aae" providerId="ADAL" clId="{B9120C9E-D2DB-5046-A022-80CEE7758E34}" dt="2025-05-02T22:27:56.170" v="1899" actId="26606"/>
          <ac:grpSpMkLst>
            <pc:docMk/>
            <pc:sldMk cId="1002437647" sldId="2609"/>
            <ac:grpSpMk id="18" creationId="{0027E42E-AE32-44CA-B7BB-2E81811F8DD6}"/>
          </ac:grpSpMkLst>
        </pc:grpChg>
        <pc:picChg chg="add">
          <ac:chgData name="Bell, Markus" userId="b6570dce-ee58-42aa-8cff-c3e5eb794aae" providerId="ADAL" clId="{B9120C9E-D2DB-5046-A022-80CEE7758E34}" dt="2025-05-02T22:27:56.170" v="1899" actId="26606"/>
          <ac:picMkLst>
            <pc:docMk/>
            <pc:sldMk cId="1002437647" sldId="2609"/>
            <ac:picMk id="11" creationId="{AD0D15DD-D28A-AD29-1E98-00F3936CE5B0}"/>
          </ac:picMkLst>
        </pc:picChg>
      </pc:sldChg>
      <pc:sldChg chg="addSp delSp modSp new mod ord modClrScheme chgLayout">
        <pc:chgData name="Bell, Markus" userId="b6570dce-ee58-42aa-8cff-c3e5eb794aae" providerId="ADAL" clId="{B9120C9E-D2DB-5046-A022-80CEE7758E34}" dt="2025-05-05T09:48:48.486" v="2053" actId="403"/>
        <pc:sldMkLst>
          <pc:docMk/>
          <pc:sldMk cId="1975050117" sldId="2610"/>
        </pc:sldMkLst>
        <pc:spChg chg="del mod ord">
          <ac:chgData name="Bell, Markus" userId="b6570dce-ee58-42aa-8cff-c3e5eb794aae" providerId="ADAL" clId="{B9120C9E-D2DB-5046-A022-80CEE7758E34}" dt="2025-05-05T09:03:08.808" v="1991" actId="700"/>
          <ac:spMkLst>
            <pc:docMk/>
            <pc:sldMk cId="1975050117" sldId="2610"/>
            <ac:spMk id="2" creationId="{137E2F44-2D38-6555-E296-4812821D4579}"/>
          </ac:spMkLst>
        </pc:spChg>
        <pc:spChg chg="del mod ord">
          <ac:chgData name="Bell, Markus" userId="b6570dce-ee58-42aa-8cff-c3e5eb794aae" providerId="ADAL" clId="{B9120C9E-D2DB-5046-A022-80CEE7758E34}" dt="2025-05-05T09:03:08.808" v="1991" actId="700"/>
          <ac:spMkLst>
            <pc:docMk/>
            <pc:sldMk cId="1975050117" sldId="2610"/>
            <ac:spMk id="3" creationId="{22BE3DB9-4D9E-6D36-2ED7-95D6E0CCB687}"/>
          </ac:spMkLst>
        </pc:spChg>
        <pc:spChg chg="del">
          <ac:chgData name="Bell, Markus" userId="b6570dce-ee58-42aa-8cff-c3e5eb794aae" providerId="ADAL" clId="{B9120C9E-D2DB-5046-A022-80CEE7758E34}" dt="2025-05-05T09:03:08.808" v="1991" actId="700"/>
          <ac:spMkLst>
            <pc:docMk/>
            <pc:sldMk cId="1975050117" sldId="2610"/>
            <ac:spMk id="4" creationId="{5F713A92-BBBF-C48B-8472-EB15BD1B1BAF}"/>
          </ac:spMkLst>
        </pc:spChg>
        <pc:spChg chg="add mod ord">
          <ac:chgData name="Bell, Markus" userId="b6570dce-ee58-42aa-8cff-c3e5eb794aae" providerId="ADAL" clId="{B9120C9E-D2DB-5046-A022-80CEE7758E34}" dt="2025-05-05T09:04:50.615" v="2030" actId="20577"/>
          <ac:spMkLst>
            <pc:docMk/>
            <pc:sldMk cId="1975050117" sldId="2610"/>
            <ac:spMk id="5" creationId="{B3FF72C0-610E-E70E-DE94-EB3B49A6FE8D}"/>
          </ac:spMkLst>
        </pc:spChg>
        <pc:spChg chg="add mod ord">
          <ac:chgData name="Bell, Markus" userId="b6570dce-ee58-42aa-8cff-c3e5eb794aae" providerId="ADAL" clId="{B9120C9E-D2DB-5046-A022-80CEE7758E34}" dt="2025-05-05T09:48:48.486" v="2053" actId="403"/>
          <ac:spMkLst>
            <pc:docMk/>
            <pc:sldMk cId="1975050117" sldId="2610"/>
            <ac:spMk id="6" creationId="{80490D1D-423A-F688-D748-86B2440FD47B}"/>
          </ac:spMkLst>
        </pc:spChg>
        <pc:spChg chg="add del">
          <ac:chgData name="Bell, Markus" userId="b6570dce-ee58-42aa-8cff-c3e5eb794aae" providerId="ADAL" clId="{B9120C9E-D2DB-5046-A022-80CEE7758E34}" dt="2025-05-05T09:25:44.621" v="2033" actId="22"/>
          <ac:spMkLst>
            <pc:docMk/>
            <pc:sldMk cId="1975050117" sldId="2610"/>
            <ac:spMk id="8" creationId="{6BA5D9E2-79EA-6CB0-5548-B18143A2C972}"/>
          </ac:spMkLst>
        </pc:spChg>
      </pc:sldChg>
      <pc:sldMasterChg chg="del delSldLayout">
        <pc:chgData name="Bell, Markus" userId="b6570dce-ee58-42aa-8cff-c3e5eb794aae" providerId="ADAL" clId="{B9120C9E-D2DB-5046-A022-80CEE7758E34}" dt="2025-05-02T10:34:26.199" v="1" actId="34807"/>
        <pc:sldMasterMkLst>
          <pc:docMk/>
          <pc:sldMasterMk cId="3410686907" sldId="2147483648"/>
        </pc:sldMasterMkLst>
        <pc:sldLayoutChg chg="del">
          <pc:chgData name="Bell, Markus" userId="b6570dce-ee58-42aa-8cff-c3e5eb794aae" providerId="ADAL" clId="{B9120C9E-D2DB-5046-A022-80CEE7758E34}" dt="2025-05-02T10:34:26.199" v="1" actId="34807"/>
          <pc:sldLayoutMkLst>
            <pc:docMk/>
            <pc:sldMasterMk cId="3410686907" sldId="2147483648"/>
            <pc:sldLayoutMk cId="632990994" sldId="2147483649"/>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1916447324" sldId="2147483650"/>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3587770047" sldId="2147483651"/>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3107391066" sldId="2147483652"/>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2013092103" sldId="2147483653"/>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2486640413" sldId="2147483654"/>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1870547765" sldId="2147483655"/>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1218053711" sldId="2147483656"/>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2785824391" sldId="2147483657"/>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855026317" sldId="2147483658"/>
          </pc:sldLayoutMkLst>
        </pc:sldLayoutChg>
        <pc:sldLayoutChg chg="del">
          <pc:chgData name="Bell, Markus" userId="b6570dce-ee58-42aa-8cff-c3e5eb794aae" providerId="ADAL" clId="{B9120C9E-D2DB-5046-A022-80CEE7758E34}" dt="2025-05-02T10:34:26.199" v="1" actId="34807"/>
          <pc:sldLayoutMkLst>
            <pc:docMk/>
            <pc:sldMasterMk cId="3410686907" sldId="2147483648"/>
            <pc:sldLayoutMk cId="310845171" sldId="2147483659"/>
          </pc:sldLayoutMkLst>
        </pc:sldLayoutChg>
      </pc:sldMasterChg>
      <pc:sldMasterChg chg="add addSldLayout">
        <pc:chgData name="Bell, Markus" userId="b6570dce-ee58-42aa-8cff-c3e5eb794aae" providerId="ADAL" clId="{B9120C9E-D2DB-5046-A022-80CEE7758E34}" dt="2025-05-02T10:34:26.199" v="1" actId="34807"/>
        <pc:sldMasterMkLst>
          <pc:docMk/>
          <pc:sldMasterMk cId="3146744060" sldId="2147483660"/>
        </pc:sldMasterMkLst>
        <pc:sldLayoutChg chg="add">
          <pc:chgData name="Bell, Markus" userId="b6570dce-ee58-42aa-8cff-c3e5eb794aae" providerId="ADAL" clId="{B9120C9E-D2DB-5046-A022-80CEE7758E34}" dt="2025-05-02T10:34:26.199" v="1" actId="34807"/>
          <pc:sldLayoutMkLst>
            <pc:docMk/>
            <pc:sldMasterMk cId="3146744060" sldId="2147483660"/>
            <pc:sldLayoutMk cId="2914629272" sldId="2147483661"/>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20820294" sldId="2147483662"/>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2702274146" sldId="2147483663"/>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2207214221" sldId="2147483664"/>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2833081595" sldId="2147483665"/>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788663143" sldId="2147483666"/>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1642220205" sldId="2147483667"/>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43279708" sldId="2147483668"/>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870287124" sldId="2147483669"/>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1368843027" sldId="2147483670"/>
          </pc:sldLayoutMkLst>
        </pc:sldLayoutChg>
        <pc:sldLayoutChg chg="add">
          <pc:chgData name="Bell, Markus" userId="b6570dce-ee58-42aa-8cff-c3e5eb794aae" providerId="ADAL" clId="{B9120C9E-D2DB-5046-A022-80CEE7758E34}" dt="2025-05-02T10:34:26.199" v="1" actId="34807"/>
          <pc:sldLayoutMkLst>
            <pc:docMk/>
            <pc:sldMasterMk cId="3146744060" sldId="2147483660"/>
            <pc:sldLayoutMk cId="2023865987" sldId="2147483671"/>
          </pc:sldLayoutMkLst>
        </pc:sldLayoutChg>
      </pc:sldMasterChg>
      <pc:sldMasterChg chg="addSp">
        <pc:chgData name="Bell, Markus" userId="b6570dce-ee58-42aa-8cff-c3e5eb794aae" providerId="ADAL" clId="{B9120C9E-D2DB-5046-A022-80CEE7758E34}" dt="2025-05-02T10:36:28.280" v="81"/>
        <pc:sldMasterMkLst>
          <pc:docMk/>
          <pc:sldMasterMk cId="3239560550" sldId="2147483672"/>
        </pc:sldMasterMkLst>
      </pc:sldMasterChg>
      <pc:sldMasterChg chg="addSp">
        <pc:chgData name="Bell, Markus" userId="b6570dce-ee58-42aa-8cff-c3e5eb794aae" providerId="ADAL" clId="{B9120C9E-D2DB-5046-A022-80CEE7758E34}" dt="2025-05-02T10:36:37.235" v="91"/>
        <pc:sldMasterMkLst>
          <pc:docMk/>
          <pc:sldMasterMk cId="3250926782" sldId="2147483690"/>
        </pc:sldMasterMkLst>
      </pc:sldMasterChg>
      <pc:sldMasterChg chg="addSp">
        <pc:chgData name="Bell, Markus" userId="b6570dce-ee58-42aa-8cff-c3e5eb794aae" providerId="ADAL" clId="{B9120C9E-D2DB-5046-A022-80CEE7758E34}" dt="2025-05-02T10:36:42.982" v="99"/>
        <pc:sldMasterMkLst>
          <pc:docMk/>
          <pc:sldMasterMk cId="3316403829" sldId="2147483708"/>
        </pc:sldMasterMkLst>
      </pc:sldMasterChg>
      <pc:sldMasterChg chg="addSp">
        <pc:chgData name="Bell, Markus" userId="b6570dce-ee58-42aa-8cff-c3e5eb794aae" providerId="ADAL" clId="{B9120C9E-D2DB-5046-A022-80CEE7758E34}" dt="2025-05-02T10:36:50.150" v="102"/>
        <pc:sldMasterMkLst>
          <pc:docMk/>
          <pc:sldMasterMk cId="3281565904" sldId="2147483726"/>
        </pc:sldMasterMkLst>
      </pc:sldMasterChg>
      <pc:sldMasterChg chg="addSp">
        <pc:chgData name="Bell, Markus" userId="b6570dce-ee58-42aa-8cff-c3e5eb794aae" providerId="ADAL" clId="{B9120C9E-D2DB-5046-A022-80CEE7758E34}" dt="2025-05-02T10:36:54.256" v="103"/>
        <pc:sldMasterMkLst>
          <pc:docMk/>
          <pc:sldMasterMk cId="2743160846" sldId="2147483744"/>
        </pc:sldMasterMkLst>
      </pc:sldMasterChg>
      <pc:sldMasterChg chg="addSp">
        <pc:chgData name="Bell, Markus" userId="b6570dce-ee58-42aa-8cff-c3e5eb794aae" providerId="ADAL" clId="{B9120C9E-D2DB-5046-A022-80CEE7758E34}" dt="2025-05-02T10:36:58.965" v="104"/>
        <pc:sldMasterMkLst>
          <pc:docMk/>
          <pc:sldMasterMk cId="2965700408" sldId="2147483762"/>
        </pc:sldMasterMkLst>
      </pc:sldMasterChg>
      <pc:sldMasterChg chg="addSp">
        <pc:chgData name="Bell, Markus" userId="b6570dce-ee58-42aa-8cff-c3e5eb794aae" providerId="ADAL" clId="{B9120C9E-D2DB-5046-A022-80CEE7758E34}" dt="2025-05-02T10:37:01.379" v="105"/>
        <pc:sldMasterMkLst>
          <pc:docMk/>
          <pc:sldMasterMk cId="3424100428" sldId="2147483780"/>
        </pc:sldMasterMkLst>
      </pc:sldMasterChg>
      <pc:sldMasterChg chg="addSp">
        <pc:chgData name="Bell, Markus" userId="b6570dce-ee58-42aa-8cff-c3e5eb794aae" providerId="ADAL" clId="{B9120C9E-D2DB-5046-A022-80CEE7758E34}" dt="2025-05-02T10:37:17.839" v="109"/>
        <pc:sldMasterMkLst>
          <pc:docMk/>
          <pc:sldMasterMk cId="676291178" sldId="2147483798"/>
        </pc:sldMasterMkLst>
      </pc:sldMasterChg>
      <pc:sldMasterChg chg="addSp">
        <pc:chgData name="Bell, Markus" userId="b6570dce-ee58-42aa-8cff-c3e5eb794aae" providerId="ADAL" clId="{B9120C9E-D2DB-5046-A022-80CEE7758E34}" dt="2025-05-02T10:37:24.540" v="110"/>
        <pc:sldMasterMkLst>
          <pc:docMk/>
          <pc:sldMasterMk cId="2312156106" sldId="2147483810"/>
        </pc:sldMasterMkLst>
      </pc:sldMasterChg>
      <pc:sldMasterChg chg="addSp">
        <pc:chgData name="Bell, Markus" userId="b6570dce-ee58-42aa-8cff-c3e5eb794aae" providerId="ADAL" clId="{B9120C9E-D2DB-5046-A022-80CEE7758E34}" dt="2025-05-02T10:37:27.227" v="111"/>
        <pc:sldMasterMkLst>
          <pc:docMk/>
          <pc:sldMasterMk cId="2247314877" sldId="2147483828"/>
        </pc:sldMasterMkLst>
      </pc:sldMasterChg>
      <pc:sldMasterChg chg="addSp modSldLayout">
        <pc:chgData name="Bell, Markus" userId="b6570dce-ee58-42aa-8cff-c3e5eb794aae" providerId="ADAL" clId="{B9120C9E-D2DB-5046-A022-80CEE7758E34}" dt="2025-05-02T10:45:57.610" v="191" actId="2711"/>
        <pc:sldMasterMkLst>
          <pc:docMk/>
          <pc:sldMasterMk cId="1330950885" sldId="2147483846"/>
        </pc:sldMasterMkLst>
        <pc:spChg chg="add">
          <ac:chgData name="Bell, Markus" userId="b6570dce-ee58-42aa-8cff-c3e5eb794aae" providerId="ADAL" clId="{B9120C9E-D2DB-5046-A022-80CEE7758E34}" dt="2025-05-02T10:37:34.303" v="112"/>
          <ac:spMkLst>
            <pc:docMk/>
            <pc:sldMasterMk cId="1330950885" sldId="2147483846"/>
            <ac:spMk id="7" creationId="{CF198C15-901C-C205-6BD5-40FE54DA76C7}"/>
          </ac:spMkLst>
        </pc:spChg>
        <pc:sldLayoutChg chg="modSp">
          <pc:chgData name="Bell, Markus" userId="b6570dce-ee58-42aa-8cff-c3e5eb794aae" providerId="ADAL" clId="{B9120C9E-D2DB-5046-A022-80CEE7758E34}" dt="2025-05-02T10:45:57.610" v="191" actId="2711"/>
          <pc:sldLayoutMkLst>
            <pc:docMk/>
            <pc:sldMasterMk cId="1330950885" sldId="2147483846"/>
            <pc:sldLayoutMk cId="2639539318" sldId="2147483847"/>
          </pc:sldLayoutMkLst>
          <pc:spChg chg="mod">
            <ac:chgData name="Bell, Markus" userId="b6570dce-ee58-42aa-8cff-c3e5eb794aae" providerId="ADAL" clId="{B9120C9E-D2DB-5046-A022-80CEE7758E34}" dt="2025-05-02T10:44:48.179" v="182" actId="2711"/>
            <ac:spMkLst>
              <pc:docMk/>
              <pc:sldMasterMk cId="1330950885" sldId="2147483846"/>
              <pc:sldLayoutMk cId="2639539318" sldId="2147483847"/>
              <ac:spMk id="2" creationId="{00000000-0000-0000-0000-000000000000}"/>
            </ac:spMkLst>
          </pc:spChg>
          <pc:spChg chg="mod">
            <ac:chgData name="Bell, Markus" userId="b6570dce-ee58-42aa-8cff-c3e5eb794aae" providerId="ADAL" clId="{B9120C9E-D2DB-5046-A022-80CEE7758E34}" dt="2025-05-02T10:45:10.742" v="186" actId="2711"/>
            <ac:spMkLst>
              <pc:docMk/>
              <pc:sldMasterMk cId="1330950885" sldId="2147483846"/>
              <pc:sldLayoutMk cId="2639539318" sldId="2147483847"/>
              <ac:spMk id="3" creationId="{00000000-0000-0000-0000-000000000000}"/>
            </ac:spMkLst>
          </pc:spChg>
          <pc:spChg chg="mod">
            <ac:chgData name="Bell, Markus" userId="b6570dce-ee58-42aa-8cff-c3e5eb794aae" providerId="ADAL" clId="{B9120C9E-D2DB-5046-A022-80CEE7758E34}" dt="2025-05-02T10:45:52.082" v="190" actId="2711"/>
            <ac:spMkLst>
              <pc:docMk/>
              <pc:sldMasterMk cId="1330950885" sldId="2147483846"/>
              <pc:sldLayoutMk cId="2639539318" sldId="2147483847"/>
              <ac:spMk id="4" creationId="{00000000-0000-0000-0000-000000000000}"/>
            </ac:spMkLst>
          </pc:spChg>
          <pc:spChg chg="mod">
            <ac:chgData name="Bell, Markus" userId="b6570dce-ee58-42aa-8cff-c3e5eb794aae" providerId="ADAL" clId="{B9120C9E-D2DB-5046-A022-80CEE7758E34}" dt="2025-05-02T10:45:43.320" v="189" actId="2711"/>
            <ac:spMkLst>
              <pc:docMk/>
              <pc:sldMasterMk cId="1330950885" sldId="2147483846"/>
              <pc:sldLayoutMk cId="2639539318" sldId="2147483847"/>
              <ac:spMk id="5" creationId="{00000000-0000-0000-0000-000000000000}"/>
            </ac:spMkLst>
          </pc:spChg>
          <pc:spChg chg="mod">
            <ac:chgData name="Bell, Markus" userId="b6570dce-ee58-42aa-8cff-c3e5eb794aae" providerId="ADAL" clId="{B9120C9E-D2DB-5046-A022-80CEE7758E34}" dt="2025-05-02T10:45:57.610" v="191" actId="2711"/>
            <ac:spMkLst>
              <pc:docMk/>
              <pc:sldMasterMk cId="1330950885" sldId="2147483846"/>
              <pc:sldLayoutMk cId="2639539318" sldId="2147483847"/>
              <ac:spMk id="6" creationId="{00000000-0000-0000-0000-000000000000}"/>
            </ac:spMkLst>
          </pc:spChg>
        </pc:sldLayoutChg>
        <pc:sldLayoutChg chg="modSp">
          <pc:chgData name="Bell, Markus" userId="b6570dce-ee58-42aa-8cff-c3e5eb794aae" providerId="ADAL" clId="{B9120C9E-D2DB-5046-A022-80CEE7758E34}" dt="2025-05-02T10:45:33.856" v="188" actId="2711"/>
          <pc:sldLayoutMkLst>
            <pc:docMk/>
            <pc:sldMasterMk cId="1330950885" sldId="2147483846"/>
            <pc:sldLayoutMk cId="3114798091" sldId="2147483848"/>
          </pc:sldLayoutMkLst>
          <pc:spChg chg="mod">
            <ac:chgData name="Bell, Markus" userId="b6570dce-ee58-42aa-8cff-c3e5eb794aae" providerId="ADAL" clId="{B9120C9E-D2DB-5046-A022-80CEE7758E34}" dt="2025-05-02T10:45:25.459" v="187" actId="2711"/>
            <ac:spMkLst>
              <pc:docMk/>
              <pc:sldMasterMk cId="1330950885" sldId="2147483846"/>
              <pc:sldLayoutMk cId="3114798091" sldId="2147483848"/>
              <ac:spMk id="2" creationId="{00000000-0000-0000-0000-000000000000}"/>
            </ac:spMkLst>
          </pc:spChg>
          <pc:spChg chg="mod">
            <ac:chgData name="Bell, Markus" userId="b6570dce-ee58-42aa-8cff-c3e5eb794aae" providerId="ADAL" clId="{B9120C9E-D2DB-5046-A022-80CEE7758E34}" dt="2025-05-02T10:45:33.856" v="188" actId="2711"/>
            <ac:spMkLst>
              <pc:docMk/>
              <pc:sldMasterMk cId="1330950885" sldId="2147483846"/>
              <pc:sldLayoutMk cId="3114798091" sldId="2147483848"/>
              <ac:spMk id="3" creationId="{00000000-0000-0000-0000-000000000000}"/>
            </ac:spMkLst>
          </pc:spChg>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jpeg"/></Relationships>
</file>

<file path=ppt/diagrams/colors1.xml><?xml version="1.0" encoding="utf-8"?>
<dgm:colorsDef xmlns:dgm="http://schemas.openxmlformats.org/drawingml/2006/diagram" xmlns:a="http://schemas.openxmlformats.org/drawingml/2006/main" uniqueId="urn:microsoft.com/office/officeart/2005/8/colors/BulletTimelineDefaultColorVariant">
  <dgm:title val="Bullet Timeline Default Color Variant"/>
  <dgm:desc val="Bullet Timeline Default Color Variant"/>
  <dgm:catLst>
    <dgm:cat type="Other" pri="2"/>
  </dgm:catLst>
  <dgm:styleLbl name="node0">
    <dgm:fillClrLst meth="repeat">
      <a:schemeClr val="dk1"/>
    </dgm:fillClrLst>
    <dgm:linClrLst meth="repeat">
      <a:schemeClr val="lt1"/>
    </dgm:linClrLst>
    <dgm:effectClrLst/>
    <dgm:txLinClrLst/>
    <dgm:txFillClrLst/>
    <dgm:txEffectClrLst/>
  </dgm:styleLbl>
  <dgm:styleLbl name="node1">
    <dgm:fillClrLst meth="repeat">
      <a:schemeClr val="dk1"/>
    </dgm:fillClrLst>
    <dgm:linClrLst meth="repeat">
      <a:schemeClr val="lt1"/>
    </dgm:linClrLst>
    <dgm:effectClrLst/>
    <dgm:txLinClrLst/>
    <dgm:txFillClrLst/>
    <dgm:txEffectClrLst/>
  </dgm:styleLbl>
  <dgm:styleLbl name="alignNode1">
    <dgm:fillClrLst meth="repeat">
      <a:schemeClr val="dk1"/>
    </dgm:fillClrLst>
    <dgm:linClrLst meth="repeat">
      <a:schemeClr val="dk1"/>
    </dgm:linClrLst>
    <dgm:effectClrLst/>
    <dgm:txLinClrLst/>
    <dgm:txFillClrLst/>
    <dgm:txEffectClrLst/>
  </dgm:styleLbl>
  <dgm:styleLbl name="lnNode1">
    <dgm:fillClrLst meth="repeat">
      <a:schemeClr val="dk1"/>
    </dgm:fillClrLst>
    <dgm:linClrLst meth="repeat">
      <a:schemeClr val="lt1"/>
    </dgm:linClrLst>
    <dgm:effectClrLst/>
    <dgm:txLinClrLst/>
    <dgm:txFillClrLst/>
    <dgm:txEffectClrLst/>
  </dgm:styleLbl>
  <dgm:styleLbl name="vennNode1">
    <dgm:fillClrLst meth="repeat">
      <a:schemeClr val="dk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accent1"/>
    </dgm:linClrLst>
    <dgm:effectClrLst/>
    <dgm:txLinClrLst/>
    <dgm:txFillClrLst/>
    <dgm:txEffectClrLst/>
  </dgm:styleLbl>
  <dgm:styleLbl name="node3">
    <dgm:fillClrLst meth="repeat">
      <a:schemeClr val="dk1"/>
    </dgm:fillClrLst>
    <dgm:linClrLst meth="repeat">
      <a:schemeClr val="lt1"/>
    </dgm:linClrLst>
    <dgm:effectClrLst/>
    <dgm:txLinClrLst/>
    <dgm:txFillClrLst/>
    <dgm:txEffectClrLst/>
  </dgm:styleLbl>
  <dgm:styleLbl name="node4">
    <dgm:fillClrLst meth="repeat">
      <a:schemeClr val="dk1"/>
    </dgm:fillClrLst>
    <dgm:linClrLst meth="repeat">
      <a:schemeClr val="lt1"/>
    </dgm:linClrLst>
    <dgm:effectClrLst/>
    <dgm:txLinClrLst/>
    <dgm:txFillClrLst/>
    <dgm:txEffectClrLst/>
  </dgm:styleLbl>
  <dgm:styleLbl name="fg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dk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a:tint val="50000"/>
      </a:schemeClr>
    </dgm:linClrLst>
    <dgm:effectClrLst/>
    <dgm:txLinClrLst/>
    <dgm:txFillClrLst meth="repeat">
      <a:schemeClr val="tx1"/>
    </dgm:txFillClrLst>
    <dgm:txEffectClrLst/>
  </dgm:styleLbl>
  <dgm:styleLbl name="asst0">
    <dgm:fillClrLst meth="repeat">
      <a:schemeClr val="dk1"/>
    </dgm:fillClrLst>
    <dgm:linClrLst meth="repeat">
      <a:schemeClr val="lt1"/>
    </dgm:linClrLst>
    <dgm:effectClrLst/>
    <dgm:txLinClrLst/>
    <dgm:txFillClrLst/>
    <dgm:txEffectClrLst/>
  </dgm:styleLbl>
  <dgm:styleLbl name="asst1">
    <dgm:fillClrLst meth="repeat">
      <a:schemeClr val="dk1"/>
    </dgm:fillClrLst>
    <dgm:linClrLst meth="repeat">
      <a:schemeClr val="lt1"/>
    </dgm:linClrLst>
    <dgm:effectClrLst/>
    <dgm:txLinClrLst/>
    <dgm:txFillClrLst/>
    <dgm:txEffectClrLst/>
  </dgm:styleLbl>
  <dgm:styleLbl name="asst2">
    <dgm:fillClrLst meth="repeat">
      <a:schemeClr val="dk1"/>
    </dgm:fillClrLst>
    <dgm:linClrLst meth="repeat">
      <a:schemeClr val="lt1"/>
    </dgm:linClrLst>
    <dgm:effectClrLst/>
    <dgm:txLinClrLst/>
    <dgm:txFillClrLst/>
    <dgm:txEffectClrLst/>
  </dgm:styleLbl>
  <dgm:styleLbl name="asst3">
    <dgm:fillClrLst meth="repeat">
      <a:schemeClr val="dk1"/>
    </dgm:fillClrLst>
    <dgm:linClrLst meth="repeat">
      <a:schemeClr val="lt1"/>
    </dgm:linClrLst>
    <dgm:effectClrLst/>
    <dgm:txLinClrLst/>
    <dgm:txFillClrLst/>
    <dgm:txEffectClrLst/>
  </dgm:styleLbl>
  <dgm:styleLbl name="asst4">
    <dgm:fillClrLst meth="repeat">
      <a:schemeClr val="dk1"/>
    </dgm:fillClrLst>
    <dgm:linClrLst meth="repeat">
      <a:schemeClr val="lt1"/>
    </dgm:linClrLst>
    <dgm:effectClrLst/>
    <dgm:txLinClrLst/>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meth="repeat">
      <a:schemeClr val="lt1"/>
    </dgm:txFillClrLst>
    <dgm:txEffectClrLst/>
  </dgm:styleLbl>
  <dgm:styleLbl name="parChTrans2D2">
    <dgm:fillClrLst meth="repeat">
      <a:schemeClr val="dk1"/>
    </dgm:fillClrLst>
    <dgm:linClrLst meth="repeat">
      <a:schemeClr val="dk1"/>
    </dgm:linClrLst>
    <dgm:effectClrLst/>
    <dgm:txLinClrLst/>
    <dgm:txFillClrLst meth="repeat">
      <a:schemeClr val="lt1"/>
    </dgm:txFillClrLst>
    <dgm:txEffectClrLst/>
  </dgm:styleLbl>
  <dgm:styleLbl name="parChTrans2D3">
    <dgm:fillClrLst meth="repeat">
      <a:schemeClr val="dk1"/>
    </dgm:fillClrLst>
    <dgm:linClrLst meth="repeat">
      <a:schemeClr val="dk1"/>
    </dgm:linClrLst>
    <dgm:effectClrLst/>
    <dgm:txLinClrLst/>
    <dgm:txFillClrLst meth="repeat">
      <a:schemeClr val="lt1"/>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dk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align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bgAccFollowNode1">
    <dgm:fillClrLst meth="repeat">
      <a:schemeClr val="dk1">
        <a:alpha val="90000"/>
        <a:tint val="40000"/>
      </a:schemeClr>
    </dgm:fillClrLst>
    <dgm:linClrLst meth="repeat">
      <a:schemeClr val="dk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dk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265629-6DB9-9047-915A-F4191B835FAA}" type="doc">
      <dgm:prSet loTypeId="urn:microsoft.com/office/officeart/2024/3/layout/BulletTimelineDefaultVariant" loCatId="Timeline" qsTypeId="urn:microsoft.com/office/officeart/2005/8/quickstyle/simple1" qsCatId="simple" csTypeId="urn:microsoft.com/office/officeart/2005/8/colors/BulletTimelineDefaultColorVariant" csCatId="other" phldr="1"/>
      <dgm:spPr/>
      <dgm:t>
        <a:bodyPr/>
        <a:lstStyle/>
        <a:p>
          <a:endParaRPr lang="en-US"/>
        </a:p>
      </dgm:t>
    </dgm:pt>
    <dgm:pt modelId="{912A276C-D48A-8644-9E21-E3A99C934A47}">
      <dgm:prSet/>
      <dgm:spPr/>
      <dgm:t>
        <a:bodyPr/>
        <a:lstStyle/>
        <a:p>
          <a:pPr>
            <a:defRPr b="1"/>
          </a:pPr>
          <a:r>
            <a:rPr lang="en-US" b="1" i="0" u="none" dirty="0"/>
            <a:t>Trust, Enable</a:t>
          </a:r>
          <a:endParaRPr lang="en-AT" dirty="0"/>
        </a:p>
      </dgm:t>
    </dgm:pt>
    <dgm:pt modelId="{A3CDEA5E-7C8E-D54D-A703-71C190D02C44}" type="parTrans" cxnId="{4E82F9EC-3BC2-3049-AFB3-44DEFB3B229F}">
      <dgm:prSet/>
      <dgm:spPr/>
      <dgm:t>
        <a:bodyPr/>
        <a:lstStyle/>
        <a:p>
          <a:endParaRPr lang="en-US"/>
        </a:p>
      </dgm:t>
    </dgm:pt>
    <dgm:pt modelId="{D1BC85E5-F35E-A546-8722-4B0F299A2D9D}" type="sibTrans" cxnId="{4E82F9EC-3BC2-3049-AFB3-44DEFB3B229F}">
      <dgm:prSet/>
      <dgm:spPr/>
      <dgm:t>
        <a:bodyPr/>
        <a:lstStyle/>
        <a:p>
          <a:endParaRPr lang="en-US"/>
        </a:p>
      </dgm:t>
    </dgm:pt>
    <dgm:pt modelId="{73FDF73A-BB60-E54A-B95F-C2DDD708479C}">
      <dgm:prSet/>
      <dgm:spPr/>
      <dgm:t>
        <a:bodyPr/>
        <a:lstStyle/>
        <a:p>
          <a:r>
            <a:rPr lang="en-US" b="0" i="0" u="none" dirty="0"/>
            <a:t>Empowerment through enablement, building trust, and providing hands-on practice.</a:t>
          </a:r>
          <a:endParaRPr lang="en-AT" dirty="0"/>
        </a:p>
      </dgm:t>
    </dgm:pt>
    <dgm:pt modelId="{754812BE-CBF9-C34B-B74A-43E0F3D39D57}" type="parTrans" cxnId="{0900D292-0B69-4643-85A9-8C75ED358F87}">
      <dgm:prSet/>
      <dgm:spPr/>
      <dgm:t>
        <a:bodyPr/>
        <a:lstStyle/>
        <a:p>
          <a:endParaRPr lang="en-US"/>
        </a:p>
      </dgm:t>
    </dgm:pt>
    <dgm:pt modelId="{B8CA1270-310F-7B4A-987E-11683B84F97F}" type="sibTrans" cxnId="{0900D292-0B69-4643-85A9-8C75ED358F87}">
      <dgm:prSet/>
      <dgm:spPr/>
      <dgm:t>
        <a:bodyPr/>
        <a:lstStyle/>
        <a:p>
          <a:endParaRPr lang="en-US"/>
        </a:p>
      </dgm:t>
    </dgm:pt>
    <dgm:pt modelId="{99B2ADCA-80DC-0642-8240-2614AAC3F165}">
      <dgm:prSet/>
      <dgm:spPr/>
      <dgm:t>
        <a:bodyPr/>
        <a:lstStyle/>
        <a:p>
          <a:pPr>
            <a:defRPr b="1"/>
          </a:pPr>
          <a:r>
            <a:rPr lang="en-US" b="1" i="0" u="none" dirty="0"/>
            <a:t>Creating Effective Prompts</a:t>
          </a:r>
          <a:endParaRPr lang="en-AT" dirty="0"/>
        </a:p>
      </dgm:t>
    </dgm:pt>
    <dgm:pt modelId="{A6B2D738-AFE6-1045-A421-38244EED8F62}" type="parTrans" cxnId="{B0E579A7-41B6-7A4D-849E-F77351B9A7FD}">
      <dgm:prSet/>
      <dgm:spPr/>
      <dgm:t>
        <a:bodyPr/>
        <a:lstStyle/>
        <a:p>
          <a:endParaRPr lang="en-US"/>
        </a:p>
      </dgm:t>
    </dgm:pt>
    <dgm:pt modelId="{1A9E11EC-538A-AB4B-8EE9-A15827B2D7BE}" type="sibTrans" cxnId="{B0E579A7-41B6-7A4D-849E-F77351B9A7FD}">
      <dgm:prSet/>
      <dgm:spPr/>
      <dgm:t>
        <a:bodyPr/>
        <a:lstStyle/>
        <a:p>
          <a:endParaRPr lang="en-US"/>
        </a:p>
      </dgm:t>
    </dgm:pt>
    <dgm:pt modelId="{4D8B37DE-6A36-2542-AD0B-2861638E7F84}">
      <dgm:prSet/>
      <dgm:spPr/>
      <dgm:t>
        <a:bodyPr/>
        <a:lstStyle/>
        <a:p>
          <a:r>
            <a:rPr lang="en-US" b="0" i="0" u="none" dirty="0"/>
            <a:t>Defining the role, clarifying the goal, and providing context.</a:t>
          </a:r>
          <a:endParaRPr lang="en-AT" dirty="0"/>
        </a:p>
      </dgm:t>
    </dgm:pt>
    <dgm:pt modelId="{4A2B010A-72A2-1E4D-B89D-7EF8049BCFBA}" type="parTrans" cxnId="{3DC79918-1A03-E94F-8D30-57E9C33CAEA0}">
      <dgm:prSet/>
      <dgm:spPr/>
      <dgm:t>
        <a:bodyPr/>
        <a:lstStyle/>
        <a:p>
          <a:endParaRPr lang="en-US"/>
        </a:p>
      </dgm:t>
    </dgm:pt>
    <dgm:pt modelId="{5B588D81-6D77-1345-AAA5-A38A8B58CD13}" type="sibTrans" cxnId="{3DC79918-1A03-E94F-8D30-57E9C33CAEA0}">
      <dgm:prSet/>
      <dgm:spPr/>
      <dgm:t>
        <a:bodyPr/>
        <a:lstStyle/>
        <a:p>
          <a:endParaRPr lang="en-US"/>
        </a:p>
      </dgm:t>
    </dgm:pt>
    <dgm:pt modelId="{FDBD0C10-5348-E04A-BF28-81125F28A79F}">
      <dgm:prSet/>
      <dgm:spPr/>
      <dgm:t>
        <a:bodyPr/>
        <a:lstStyle/>
        <a:p>
          <a:pPr>
            <a:defRPr b="1"/>
          </a:pPr>
          <a:r>
            <a:rPr lang="en-US" b="1" i="0" u="none" dirty="0"/>
            <a:t>Role of the Mentor</a:t>
          </a:r>
          <a:endParaRPr lang="en-AT" dirty="0"/>
        </a:p>
      </dgm:t>
    </dgm:pt>
    <dgm:pt modelId="{5EB9D9F5-8BBC-394D-B872-D52F0CFDEC16}" type="parTrans" cxnId="{B94B9F25-DF5F-3C4F-8C99-8C7A7B3B4446}">
      <dgm:prSet/>
      <dgm:spPr/>
      <dgm:t>
        <a:bodyPr/>
        <a:lstStyle/>
        <a:p>
          <a:endParaRPr lang="en-US"/>
        </a:p>
      </dgm:t>
    </dgm:pt>
    <dgm:pt modelId="{D8124121-DE8C-974B-BB96-9EB631F6AFCA}" type="sibTrans" cxnId="{B94B9F25-DF5F-3C4F-8C99-8C7A7B3B4446}">
      <dgm:prSet/>
      <dgm:spPr/>
      <dgm:t>
        <a:bodyPr/>
        <a:lstStyle/>
        <a:p>
          <a:endParaRPr lang="en-US"/>
        </a:p>
      </dgm:t>
    </dgm:pt>
    <dgm:pt modelId="{7854C1EE-0C81-8B4E-84C9-B4BF7E41495E}">
      <dgm:prSet/>
      <dgm:spPr/>
      <dgm:t>
        <a:bodyPr/>
        <a:lstStyle/>
        <a:p>
          <a:r>
            <a:rPr lang="en-US" b="0" i="0" u="none" dirty="0"/>
            <a:t>Guidance, facilitating understanding of AI concepts, and encouraging innovation.</a:t>
          </a:r>
          <a:endParaRPr lang="en-AT" dirty="0"/>
        </a:p>
      </dgm:t>
    </dgm:pt>
    <dgm:pt modelId="{F73DC7B1-31E0-DD43-8A34-EB5D9AB30490}" type="parTrans" cxnId="{F151387D-2EE4-434C-B32A-72E21EB96C13}">
      <dgm:prSet/>
      <dgm:spPr/>
      <dgm:t>
        <a:bodyPr/>
        <a:lstStyle/>
        <a:p>
          <a:endParaRPr lang="en-US"/>
        </a:p>
      </dgm:t>
    </dgm:pt>
    <dgm:pt modelId="{A98DC4DA-D9AE-5240-BFE4-7C3EFBC92DEB}" type="sibTrans" cxnId="{F151387D-2EE4-434C-B32A-72E21EB96C13}">
      <dgm:prSet/>
      <dgm:spPr/>
      <dgm:t>
        <a:bodyPr/>
        <a:lstStyle/>
        <a:p>
          <a:endParaRPr lang="en-US"/>
        </a:p>
      </dgm:t>
    </dgm:pt>
    <dgm:pt modelId="{A76C063E-213E-7D43-9BBB-5DC5AA5A72BD}">
      <dgm:prSet/>
      <dgm:spPr/>
      <dgm:t>
        <a:bodyPr/>
        <a:lstStyle/>
        <a:p>
          <a:pPr>
            <a:defRPr b="1"/>
          </a:pPr>
          <a:r>
            <a:rPr lang="en-US" b="1" i="0" u="none" dirty="0"/>
            <a:t>Sharing &amp; Optimize Prompts</a:t>
          </a:r>
          <a:endParaRPr lang="en-AT" dirty="0"/>
        </a:p>
      </dgm:t>
    </dgm:pt>
    <dgm:pt modelId="{C4358377-37D7-FD42-8BD7-3C9765B913BF}" type="parTrans" cxnId="{3DD23939-1937-034B-AB8D-54579B227B58}">
      <dgm:prSet/>
      <dgm:spPr/>
      <dgm:t>
        <a:bodyPr/>
        <a:lstStyle/>
        <a:p>
          <a:endParaRPr lang="en-US"/>
        </a:p>
      </dgm:t>
    </dgm:pt>
    <dgm:pt modelId="{56383C9A-6864-364D-86DE-1AB6ADA6A553}" type="sibTrans" cxnId="{3DD23939-1937-034B-AB8D-54579B227B58}">
      <dgm:prSet/>
      <dgm:spPr/>
      <dgm:t>
        <a:bodyPr/>
        <a:lstStyle/>
        <a:p>
          <a:endParaRPr lang="en-US"/>
        </a:p>
      </dgm:t>
    </dgm:pt>
    <dgm:pt modelId="{DF97F68C-51C0-5348-A123-74D483BA2E75}">
      <dgm:prSet/>
      <dgm:spPr/>
      <dgm:t>
        <a:bodyPr/>
        <a:lstStyle/>
        <a:p>
          <a:r>
            <a:rPr lang="en-AT" dirty="0"/>
            <a:t>I</a:t>
          </a:r>
          <a:r>
            <a:rPr lang="en-US" b="0" i="0" u="none" dirty="0" err="1"/>
            <a:t>mportance</a:t>
          </a:r>
          <a:r>
            <a:rPr lang="en-US" b="0" i="0" u="none" dirty="0"/>
            <a:t> of sharing prompts, optimizing prompts, and enhanced team interaction </a:t>
          </a:r>
          <a:endParaRPr lang="en-AT" dirty="0"/>
        </a:p>
      </dgm:t>
    </dgm:pt>
    <dgm:pt modelId="{49715B96-0E90-DB44-96B1-D77A020BEF91}" type="parTrans" cxnId="{14E5E97C-7BAD-0347-B77D-BF759671E13A}">
      <dgm:prSet/>
      <dgm:spPr/>
      <dgm:t>
        <a:bodyPr/>
        <a:lstStyle/>
        <a:p>
          <a:endParaRPr lang="en-US"/>
        </a:p>
      </dgm:t>
    </dgm:pt>
    <dgm:pt modelId="{5968B9F4-5DC6-CC4A-B5C1-DAB665A5476E}" type="sibTrans" cxnId="{14E5E97C-7BAD-0347-B77D-BF759671E13A}">
      <dgm:prSet/>
      <dgm:spPr/>
      <dgm:t>
        <a:bodyPr/>
        <a:lstStyle/>
        <a:p>
          <a:endParaRPr lang="en-US"/>
        </a:p>
      </dgm:t>
    </dgm:pt>
    <dgm:pt modelId="{2F63BE38-FF4B-1B4B-8F8D-72E8A6B10D40}">
      <dgm:prSet/>
      <dgm:spPr/>
      <dgm:t>
        <a:bodyPr/>
        <a:lstStyle/>
        <a:p>
          <a:pPr>
            <a:defRPr b="1"/>
          </a:pPr>
          <a:r>
            <a:rPr lang="en-US" b="1" i="0" u="none" dirty="0"/>
            <a:t>Responsibilities</a:t>
          </a:r>
          <a:endParaRPr lang="en-AT" dirty="0"/>
        </a:p>
      </dgm:t>
    </dgm:pt>
    <dgm:pt modelId="{22BABE45-0D57-814B-8FA2-30A52396DB11}" type="parTrans" cxnId="{121FC7A8-4CFB-C14A-8AE9-C30EC8A78E9F}">
      <dgm:prSet/>
      <dgm:spPr/>
      <dgm:t>
        <a:bodyPr/>
        <a:lstStyle/>
        <a:p>
          <a:endParaRPr lang="en-US"/>
        </a:p>
      </dgm:t>
    </dgm:pt>
    <dgm:pt modelId="{CBA851CA-F839-2949-B939-60F5BBB9A3CB}" type="sibTrans" cxnId="{121FC7A8-4CFB-C14A-8AE9-C30EC8A78E9F}">
      <dgm:prSet/>
      <dgm:spPr/>
      <dgm:t>
        <a:bodyPr/>
        <a:lstStyle/>
        <a:p>
          <a:endParaRPr lang="en-US"/>
        </a:p>
      </dgm:t>
    </dgm:pt>
    <dgm:pt modelId="{F019B7E3-BB72-5440-BCCC-68518018E38A}">
      <dgm:prSet/>
      <dgm:spPr/>
      <dgm:t>
        <a:bodyPr/>
        <a:lstStyle/>
        <a:p>
          <a:r>
            <a:rPr lang="en-US" b="0" i="0" u="none" dirty="0"/>
            <a:t>Sharing expertise, motivating team members, and ongoing support </a:t>
          </a:r>
          <a:endParaRPr lang="en-AT" dirty="0"/>
        </a:p>
      </dgm:t>
    </dgm:pt>
    <dgm:pt modelId="{379AE1A9-4D8D-B14F-A8B4-DCF23F94E0A0}" type="parTrans" cxnId="{54EF1DC7-AAE1-9C40-B9EC-F817B8A38EC3}">
      <dgm:prSet/>
      <dgm:spPr/>
      <dgm:t>
        <a:bodyPr/>
        <a:lstStyle/>
        <a:p>
          <a:endParaRPr lang="en-US"/>
        </a:p>
      </dgm:t>
    </dgm:pt>
    <dgm:pt modelId="{50451CB8-96C8-0848-BEF5-60466FD72A99}" type="sibTrans" cxnId="{54EF1DC7-AAE1-9C40-B9EC-F817B8A38EC3}">
      <dgm:prSet/>
      <dgm:spPr/>
      <dgm:t>
        <a:bodyPr/>
        <a:lstStyle/>
        <a:p>
          <a:endParaRPr lang="en-US"/>
        </a:p>
      </dgm:t>
    </dgm:pt>
    <dgm:pt modelId="{47AFCF68-4064-4B4C-B5E0-2AEC72285D22}" type="pres">
      <dgm:prSet presAssocID="{B7265629-6DB9-9047-915A-F4191B835FAA}" presName="root" presStyleCnt="0">
        <dgm:presLayoutVars>
          <dgm:chMax/>
          <dgm:chPref/>
          <dgm:animLvl val="lvl"/>
        </dgm:presLayoutVars>
      </dgm:prSet>
      <dgm:spPr/>
    </dgm:pt>
    <dgm:pt modelId="{E6917194-44DB-1A46-A35E-0A3EE42D92FF}" type="pres">
      <dgm:prSet presAssocID="{B7265629-6DB9-9047-915A-F4191B835FAA}" presName="divider" presStyleLbl="fgAcc1" presStyleIdx="0" presStyleCnt="1"/>
      <dgm:spPr>
        <a:solidFill>
          <a:schemeClr val="lt1">
            <a:alpha val="90000"/>
            <a:hueOff val="0"/>
            <a:satOff val="0"/>
            <a:lumOff val="0"/>
            <a:alphaOff val="0"/>
          </a:schemeClr>
        </a:solidFill>
        <a:ln w="12700" cap="rnd" cmpd="sng" algn="ctr">
          <a:solidFill>
            <a:schemeClr val="dk1">
              <a:hueOff val="0"/>
              <a:satOff val="0"/>
              <a:lumOff val="0"/>
              <a:alphaOff val="0"/>
            </a:schemeClr>
          </a:solidFill>
          <a:prstDash val="solid"/>
          <a:tailEnd type="triangle" w="lg" len="lg"/>
        </a:ln>
        <a:effectLst/>
      </dgm:spPr>
    </dgm:pt>
    <dgm:pt modelId="{D369DE2C-8B9E-CD43-ADB5-35340810E582}" type="pres">
      <dgm:prSet presAssocID="{B7265629-6DB9-9047-915A-F4191B835FAA}" presName="nodes" presStyleCnt="0">
        <dgm:presLayoutVars>
          <dgm:chMax/>
          <dgm:chPref/>
          <dgm:animLvl val="lvl"/>
        </dgm:presLayoutVars>
      </dgm:prSet>
      <dgm:spPr/>
    </dgm:pt>
    <dgm:pt modelId="{80816FCB-419A-5543-89CE-6FF28B1D6E36}" type="pres">
      <dgm:prSet presAssocID="{912A276C-D48A-8644-9E21-E3A99C934A47}" presName="composite" presStyleCnt="0"/>
      <dgm:spPr/>
    </dgm:pt>
    <dgm:pt modelId="{DD4708E0-ECE5-E54D-9D7C-D9F83B6FE052}" type="pres">
      <dgm:prSet presAssocID="{912A276C-D48A-8644-9E21-E3A99C934A47}" presName="ConnectorPoint" presStyleLbl="lnNode1" presStyleIdx="0" presStyleCnt="5"/>
      <dgm:spPr>
        <a:solidFill>
          <a:schemeClr val="dk1">
            <a:hueOff val="0"/>
            <a:satOff val="0"/>
            <a:lumOff val="0"/>
            <a:alphaOff val="0"/>
          </a:schemeClr>
        </a:solidFill>
        <a:ln w="6350" cap="rnd" cmpd="sng" algn="ctr">
          <a:solidFill>
            <a:schemeClr val="lt1">
              <a:hueOff val="0"/>
              <a:satOff val="0"/>
              <a:lumOff val="0"/>
              <a:alphaOff val="0"/>
            </a:schemeClr>
          </a:solidFill>
          <a:prstDash val="solid"/>
        </a:ln>
        <a:effectLst/>
      </dgm:spPr>
    </dgm:pt>
    <dgm:pt modelId="{F2D3D0BF-1EDC-C347-BA94-C944A5CEB23C}" type="pres">
      <dgm:prSet presAssocID="{912A276C-D48A-8644-9E21-E3A99C934A47}" presName="DropPinPlaceHolder" presStyleCnt="0"/>
      <dgm:spPr/>
    </dgm:pt>
    <dgm:pt modelId="{DE09B77E-1A65-9A4C-B202-C3E44F1C8FE6}" type="pres">
      <dgm:prSet presAssocID="{912A276C-D48A-8644-9E21-E3A99C934A47}" presName="DropPin" presStyleLbl="revTx" presStyleIdx="0" presStyleCnt="15"/>
      <dgm:spPr/>
    </dgm:pt>
    <dgm:pt modelId="{6DB5E44D-8027-DA47-9E9C-EF8CC888B40A}" type="pres">
      <dgm:prSet presAssocID="{912A276C-D48A-8644-9E21-E3A99C934A47}" presName="Ellipse" presStyleLbl="node2" presStyleIdx="0" presStyleCnt="5"/>
      <dgm:spPr>
        <a:solidFill>
          <a:schemeClr val="accent1">
            <a:hueOff val="0"/>
            <a:satOff val="0"/>
            <a:lumOff val="0"/>
            <a:alphaOff val="0"/>
          </a:schemeClr>
        </a:solidFill>
        <a:ln w="19050" cap="rnd" cmpd="sng" algn="ctr">
          <a:noFill/>
          <a:prstDash val="solid"/>
        </a:ln>
        <a:effectLst/>
      </dgm:spPr>
    </dgm:pt>
    <dgm:pt modelId="{A7F9664C-A284-9F42-96E0-82FC6393874B}" type="pres">
      <dgm:prSet presAssocID="{912A276C-D48A-8644-9E21-E3A99C934A47}" presName="L2TextContainer" presStyleLbl="revTx" presStyleIdx="1" presStyleCnt="15">
        <dgm:presLayoutVars>
          <dgm:bulletEnabled val="1"/>
        </dgm:presLayoutVars>
      </dgm:prSet>
      <dgm:spPr/>
    </dgm:pt>
    <dgm:pt modelId="{940FAC76-5048-9D4C-8F37-91C9914E35D1}" type="pres">
      <dgm:prSet presAssocID="{912A276C-D48A-8644-9E21-E3A99C934A47}" presName="L1TextContainer" presStyleLbl="revTx" presStyleIdx="2" presStyleCnt="15">
        <dgm:presLayoutVars>
          <dgm:chMax val="1"/>
          <dgm:chPref val="1"/>
          <dgm:bulletEnabled val="1"/>
        </dgm:presLayoutVars>
      </dgm:prSet>
      <dgm:spPr/>
    </dgm:pt>
    <dgm:pt modelId="{B51AA015-7240-6741-9891-E2F1B926B90F}" type="pres">
      <dgm:prSet presAssocID="{912A276C-D48A-8644-9E21-E3A99C934A47}" presName="ConnectLine" presStyleLbl="sibTrans1D1" presStyleIdx="0" presStyleCnt="5"/>
      <dgm:spPr/>
    </dgm:pt>
    <dgm:pt modelId="{6C1A7AC0-934B-5448-A2AC-C6E0ECFD4429}" type="pres">
      <dgm:prSet presAssocID="{912A276C-D48A-8644-9E21-E3A99C934A47}" presName="EmptyPlaceHolder" presStyleCnt="0"/>
      <dgm:spPr/>
    </dgm:pt>
    <dgm:pt modelId="{4629D1ED-F3D5-BE4F-938C-876960A555D5}" type="pres">
      <dgm:prSet presAssocID="{D1BC85E5-F35E-A546-8722-4B0F299A2D9D}" presName="spaceBetweenRectangles" presStyleCnt="0"/>
      <dgm:spPr/>
    </dgm:pt>
    <dgm:pt modelId="{55DE6C42-A86E-134E-9928-0A49744A457E}" type="pres">
      <dgm:prSet presAssocID="{99B2ADCA-80DC-0642-8240-2614AAC3F165}" presName="composite" presStyleCnt="0"/>
      <dgm:spPr/>
    </dgm:pt>
    <dgm:pt modelId="{88229E36-39A5-9A49-9510-9DC6587B4125}" type="pres">
      <dgm:prSet presAssocID="{99B2ADCA-80DC-0642-8240-2614AAC3F165}" presName="ConnectorPoint" presStyleLbl="lnNode1" presStyleIdx="1" presStyleCnt="5"/>
      <dgm:spPr>
        <a:solidFill>
          <a:schemeClr val="dk1">
            <a:hueOff val="0"/>
            <a:satOff val="0"/>
            <a:lumOff val="0"/>
            <a:alphaOff val="0"/>
          </a:schemeClr>
        </a:solidFill>
        <a:ln w="6350" cap="rnd" cmpd="sng" algn="ctr">
          <a:solidFill>
            <a:schemeClr val="lt1">
              <a:hueOff val="0"/>
              <a:satOff val="0"/>
              <a:lumOff val="0"/>
              <a:alphaOff val="0"/>
            </a:schemeClr>
          </a:solidFill>
          <a:prstDash val="solid"/>
        </a:ln>
        <a:effectLst/>
      </dgm:spPr>
    </dgm:pt>
    <dgm:pt modelId="{1B9CC57A-9185-A846-BF3C-4ABFF7615478}" type="pres">
      <dgm:prSet presAssocID="{99B2ADCA-80DC-0642-8240-2614AAC3F165}" presName="DropPinPlaceHolder" presStyleCnt="0"/>
      <dgm:spPr/>
    </dgm:pt>
    <dgm:pt modelId="{C249F4DD-872B-F54C-B09F-A06D85314633}" type="pres">
      <dgm:prSet presAssocID="{99B2ADCA-80DC-0642-8240-2614AAC3F165}" presName="DropPin" presStyleLbl="revTx" presStyleIdx="3" presStyleCnt="15"/>
      <dgm:spPr/>
    </dgm:pt>
    <dgm:pt modelId="{86021FD2-EC96-FE4E-8179-EE1A0A0DBB45}" type="pres">
      <dgm:prSet presAssocID="{99B2ADCA-80DC-0642-8240-2614AAC3F165}" presName="Ellipse" presStyleLbl="node2" presStyleIdx="1" presStyleCnt="5"/>
      <dgm:spPr>
        <a:solidFill>
          <a:schemeClr val="accent1">
            <a:hueOff val="0"/>
            <a:satOff val="0"/>
            <a:lumOff val="0"/>
            <a:alphaOff val="0"/>
          </a:schemeClr>
        </a:solidFill>
        <a:ln w="19050" cap="rnd" cmpd="sng" algn="ctr">
          <a:noFill/>
          <a:prstDash val="solid"/>
        </a:ln>
        <a:effectLst/>
      </dgm:spPr>
    </dgm:pt>
    <dgm:pt modelId="{6DB82E9B-5D4C-F845-837C-226CF726485A}" type="pres">
      <dgm:prSet presAssocID="{99B2ADCA-80DC-0642-8240-2614AAC3F165}" presName="L2TextContainer" presStyleLbl="revTx" presStyleIdx="4" presStyleCnt="15">
        <dgm:presLayoutVars>
          <dgm:bulletEnabled val="1"/>
        </dgm:presLayoutVars>
      </dgm:prSet>
      <dgm:spPr/>
    </dgm:pt>
    <dgm:pt modelId="{5D8BBC7C-F975-4C4C-9C33-ED32E98F8D66}" type="pres">
      <dgm:prSet presAssocID="{99B2ADCA-80DC-0642-8240-2614AAC3F165}" presName="L1TextContainer" presStyleLbl="revTx" presStyleIdx="5" presStyleCnt="15">
        <dgm:presLayoutVars>
          <dgm:chMax val="1"/>
          <dgm:chPref val="1"/>
          <dgm:bulletEnabled val="1"/>
        </dgm:presLayoutVars>
      </dgm:prSet>
      <dgm:spPr/>
    </dgm:pt>
    <dgm:pt modelId="{95F21081-EDBC-4D4A-974C-1396A968557F}" type="pres">
      <dgm:prSet presAssocID="{99B2ADCA-80DC-0642-8240-2614AAC3F165}" presName="ConnectLine" presStyleLbl="sibTrans1D1" presStyleIdx="1" presStyleCnt="5"/>
      <dgm:spPr/>
    </dgm:pt>
    <dgm:pt modelId="{7FB0C744-55D0-4D4C-83A1-26132FEBACBC}" type="pres">
      <dgm:prSet presAssocID="{99B2ADCA-80DC-0642-8240-2614AAC3F165}" presName="EmptyPlaceHolder" presStyleCnt="0"/>
      <dgm:spPr/>
    </dgm:pt>
    <dgm:pt modelId="{F40683D5-AA6E-6B40-AF75-BAC9CAE3B77B}" type="pres">
      <dgm:prSet presAssocID="{1A9E11EC-538A-AB4B-8EE9-A15827B2D7BE}" presName="spaceBetweenRectangles" presStyleCnt="0"/>
      <dgm:spPr/>
    </dgm:pt>
    <dgm:pt modelId="{3E9E35B6-23B7-144A-8153-A60C30A20D15}" type="pres">
      <dgm:prSet presAssocID="{FDBD0C10-5348-E04A-BF28-81125F28A79F}" presName="composite" presStyleCnt="0"/>
      <dgm:spPr/>
    </dgm:pt>
    <dgm:pt modelId="{8414DEAA-F181-A147-B1FF-C696A3A53FD6}" type="pres">
      <dgm:prSet presAssocID="{FDBD0C10-5348-E04A-BF28-81125F28A79F}" presName="ConnectorPoint" presStyleLbl="lnNode1" presStyleIdx="2" presStyleCnt="5"/>
      <dgm:spPr>
        <a:solidFill>
          <a:schemeClr val="dk1">
            <a:hueOff val="0"/>
            <a:satOff val="0"/>
            <a:lumOff val="0"/>
            <a:alphaOff val="0"/>
          </a:schemeClr>
        </a:solidFill>
        <a:ln w="6350" cap="rnd" cmpd="sng" algn="ctr">
          <a:solidFill>
            <a:schemeClr val="lt1">
              <a:hueOff val="0"/>
              <a:satOff val="0"/>
              <a:lumOff val="0"/>
              <a:alphaOff val="0"/>
            </a:schemeClr>
          </a:solidFill>
          <a:prstDash val="solid"/>
        </a:ln>
        <a:effectLst/>
      </dgm:spPr>
    </dgm:pt>
    <dgm:pt modelId="{F2833DA9-0335-A446-9358-9A2B4C7C2EAC}" type="pres">
      <dgm:prSet presAssocID="{FDBD0C10-5348-E04A-BF28-81125F28A79F}" presName="DropPinPlaceHolder" presStyleCnt="0"/>
      <dgm:spPr/>
    </dgm:pt>
    <dgm:pt modelId="{AF5E5B70-AF5A-DE4B-8FAF-1CD6AB177006}" type="pres">
      <dgm:prSet presAssocID="{FDBD0C10-5348-E04A-BF28-81125F28A79F}" presName="DropPin" presStyleLbl="revTx" presStyleIdx="6" presStyleCnt="15"/>
      <dgm:spPr/>
    </dgm:pt>
    <dgm:pt modelId="{B778D9F2-C727-9B43-992D-2DC64217EA68}" type="pres">
      <dgm:prSet presAssocID="{FDBD0C10-5348-E04A-BF28-81125F28A79F}" presName="Ellipse" presStyleLbl="node2" presStyleIdx="2" presStyleCnt="5"/>
      <dgm:spPr>
        <a:solidFill>
          <a:schemeClr val="accent1">
            <a:hueOff val="0"/>
            <a:satOff val="0"/>
            <a:lumOff val="0"/>
            <a:alphaOff val="0"/>
          </a:schemeClr>
        </a:solidFill>
        <a:ln w="19050" cap="rnd" cmpd="sng" algn="ctr">
          <a:noFill/>
          <a:prstDash val="solid"/>
        </a:ln>
        <a:effectLst/>
      </dgm:spPr>
    </dgm:pt>
    <dgm:pt modelId="{5C915B98-D869-8441-A08E-5589B238F414}" type="pres">
      <dgm:prSet presAssocID="{FDBD0C10-5348-E04A-BF28-81125F28A79F}" presName="L2TextContainer" presStyleLbl="revTx" presStyleIdx="7" presStyleCnt="15">
        <dgm:presLayoutVars>
          <dgm:bulletEnabled val="1"/>
        </dgm:presLayoutVars>
      </dgm:prSet>
      <dgm:spPr/>
    </dgm:pt>
    <dgm:pt modelId="{07D815D0-7106-9745-B75C-7DC0EDD04E42}" type="pres">
      <dgm:prSet presAssocID="{FDBD0C10-5348-E04A-BF28-81125F28A79F}" presName="L1TextContainer" presStyleLbl="revTx" presStyleIdx="8" presStyleCnt="15">
        <dgm:presLayoutVars>
          <dgm:chMax val="1"/>
          <dgm:chPref val="1"/>
          <dgm:bulletEnabled val="1"/>
        </dgm:presLayoutVars>
      </dgm:prSet>
      <dgm:spPr/>
    </dgm:pt>
    <dgm:pt modelId="{84FA79E3-3113-6849-BDFF-F706B588A062}" type="pres">
      <dgm:prSet presAssocID="{FDBD0C10-5348-E04A-BF28-81125F28A79F}" presName="ConnectLine" presStyleLbl="sibTrans1D1" presStyleIdx="2" presStyleCnt="5"/>
      <dgm:spPr/>
    </dgm:pt>
    <dgm:pt modelId="{3F7F35A3-C4E9-D44D-B207-EFF14D1EE0BC}" type="pres">
      <dgm:prSet presAssocID="{FDBD0C10-5348-E04A-BF28-81125F28A79F}" presName="EmptyPlaceHolder" presStyleCnt="0"/>
      <dgm:spPr/>
    </dgm:pt>
    <dgm:pt modelId="{2919E03D-7D2B-214F-8500-8519F7580D59}" type="pres">
      <dgm:prSet presAssocID="{D8124121-DE8C-974B-BB96-9EB631F6AFCA}" presName="spaceBetweenRectangles" presStyleCnt="0"/>
      <dgm:spPr/>
    </dgm:pt>
    <dgm:pt modelId="{9DD9E4C6-29FD-0B4A-9ADB-76B75BCD41C2}" type="pres">
      <dgm:prSet presAssocID="{A76C063E-213E-7D43-9BBB-5DC5AA5A72BD}" presName="composite" presStyleCnt="0"/>
      <dgm:spPr/>
    </dgm:pt>
    <dgm:pt modelId="{E21C2B2A-5885-BD4D-961B-D94D880DF646}" type="pres">
      <dgm:prSet presAssocID="{A76C063E-213E-7D43-9BBB-5DC5AA5A72BD}" presName="ConnectorPoint" presStyleLbl="lnNode1" presStyleIdx="3" presStyleCnt="5"/>
      <dgm:spPr>
        <a:solidFill>
          <a:schemeClr val="dk1">
            <a:hueOff val="0"/>
            <a:satOff val="0"/>
            <a:lumOff val="0"/>
            <a:alphaOff val="0"/>
          </a:schemeClr>
        </a:solidFill>
        <a:ln w="6350" cap="rnd" cmpd="sng" algn="ctr">
          <a:solidFill>
            <a:schemeClr val="lt1">
              <a:hueOff val="0"/>
              <a:satOff val="0"/>
              <a:lumOff val="0"/>
              <a:alphaOff val="0"/>
            </a:schemeClr>
          </a:solidFill>
          <a:prstDash val="solid"/>
        </a:ln>
        <a:effectLst/>
      </dgm:spPr>
    </dgm:pt>
    <dgm:pt modelId="{9408C093-4554-D745-BB3D-1483D231F01C}" type="pres">
      <dgm:prSet presAssocID="{A76C063E-213E-7D43-9BBB-5DC5AA5A72BD}" presName="DropPinPlaceHolder" presStyleCnt="0"/>
      <dgm:spPr/>
    </dgm:pt>
    <dgm:pt modelId="{05EFA2BB-E69E-2946-B0F9-D298EB44B906}" type="pres">
      <dgm:prSet presAssocID="{A76C063E-213E-7D43-9BBB-5DC5AA5A72BD}" presName="DropPin" presStyleLbl="revTx" presStyleIdx="9" presStyleCnt="15"/>
      <dgm:spPr/>
    </dgm:pt>
    <dgm:pt modelId="{7966B275-0640-424F-9560-D29CA8458FBE}" type="pres">
      <dgm:prSet presAssocID="{A76C063E-213E-7D43-9BBB-5DC5AA5A72BD}" presName="Ellipse" presStyleLbl="node2" presStyleIdx="3" presStyleCnt="5"/>
      <dgm:spPr>
        <a:solidFill>
          <a:schemeClr val="accent1">
            <a:hueOff val="0"/>
            <a:satOff val="0"/>
            <a:lumOff val="0"/>
            <a:alphaOff val="0"/>
          </a:schemeClr>
        </a:solidFill>
        <a:ln w="19050" cap="rnd" cmpd="sng" algn="ctr">
          <a:noFill/>
          <a:prstDash val="solid"/>
        </a:ln>
        <a:effectLst/>
      </dgm:spPr>
    </dgm:pt>
    <dgm:pt modelId="{0172FD72-9F80-7144-A6B3-B3EEA173B366}" type="pres">
      <dgm:prSet presAssocID="{A76C063E-213E-7D43-9BBB-5DC5AA5A72BD}" presName="L2TextContainer" presStyleLbl="revTx" presStyleIdx="10" presStyleCnt="15">
        <dgm:presLayoutVars>
          <dgm:bulletEnabled val="1"/>
        </dgm:presLayoutVars>
      </dgm:prSet>
      <dgm:spPr/>
    </dgm:pt>
    <dgm:pt modelId="{F5E3ACD8-6908-284A-AB45-0C6489F9C2EA}" type="pres">
      <dgm:prSet presAssocID="{A76C063E-213E-7D43-9BBB-5DC5AA5A72BD}" presName="L1TextContainer" presStyleLbl="revTx" presStyleIdx="11" presStyleCnt="15">
        <dgm:presLayoutVars>
          <dgm:chMax val="1"/>
          <dgm:chPref val="1"/>
          <dgm:bulletEnabled val="1"/>
        </dgm:presLayoutVars>
      </dgm:prSet>
      <dgm:spPr/>
    </dgm:pt>
    <dgm:pt modelId="{751D1A94-86C0-BC45-8F3E-9E894990225A}" type="pres">
      <dgm:prSet presAssocID="{A76C063E-213E-7D43-9BBB-5DC5AA5A72BD}" presName="ConnectLine" presStyleLbl="sibTrans1D1" presStyleIdx="3" presStyleCnt="5"/>
      <dgm:spPr/>
    </dgm:pt>
    <dgm:pt modelId="{EE5A4BE2-BF0F-504C-B0D5-9AA413D87B12}" type="pres">
      <dgm:prSet presAssocID="{A76C063E-213E-7D43-9BBB-5DC5AA5A72BD}" presName="EmptyPlaceHolder" presStyleCnt="0"/>
      <dgm:spPr/>
    </dgm:pt>
    <dgm:pt modelId="{E99FD58B-E1E0-3D4F-A6B9-5F66ED14E21C}" type="pres">
      <dgm:prSet presAssocID="{56383C9A-6864-364D-86DE-1AB6ADA6A553}" presName="spaceBetweenRectangles" presStyleCnt="0"/>
      <dgm:spPr/>
    </dgm:pt>
    <dgm:pt modelId="{3A31D0FA-6440-1843-B54C-EB392D92B9F3}" type="pres">
      <dgm:prSet presAssocID="{2F63BE38-FF4B-1B4B-8F8D-72E8A6B10D40}" presName="composite" presStyleCnt="0"/>
      <dgm:spPr/>
    </dgm:pt>
    <dgm:pt modelId="{9B210BA0-6479-B64E-BCCB-FADDE8AB2BE5}" type="pres">
      <dgm:prSet presAssocID="{2F63BE38-FF4B-1B4B-8F8D-72E8A6B10D40}" presName="ConnectorPoint" presStyleLbl="lnNode1" presStyleIdx="4" presStyleCnt="5"/>
      <dgm:spPr>
        <a:solidFill>
          <a:schemeClr val="dk1">
            <a:hueOff val="0"/>
            <a:satOff val="0"/>
            <a:lumOff val="0"/>
            <a:alphaOff val="0"/>
          </a:schemeClr>
        </a:solidFill>
        <a:ln w="6350" cap="rnd" cmpd="sng" algn="ctr">
          <a:solidFill>
            <a:schemeClr val="lt1">
              <a:hueOff val="0"/>
              <a:satOff val="0"/>
              <a:lumOff val="0"/>
              <a:alphaOff val="0"/>
            </a:schemeClr>
          </a:solidFill>
          <a:prstDash val="solid"/>
        </a:ln>
        <a:effectLst/>
      </dgm:spPr>
    </dgm:pt>
    <dgm:pt modelId="{55C37A0C-8854-C546-B0E0-B5F11B5C1125}" type="pres">
      <dgm:prSet presAssocID="{2F63BE38-FF4B-1B4B-8F8D-72E8A6B10D40}" presName="DropPinPlaceHolder" presStyleCnt="0"/>
      <dgm:spPr/>
    </dgm:pt>
    <dgm:pt modelId="{B84C0444-77FD-094E-8FF2-EE8CB1E5C439}" type="pres">
      <dgm:prSet presAssocID="{2F63BE38-FF4B-1B4B-8F8D-72E8A6B10D40}" presName="DropPin" presStyleLbl="revTx" presStyleIdx="12" presStyleCnt="15"/>
      <dgm:spPr/>
    </dgm:pt>
    <dgm:pt modelId="{11FCE4C6-96EB-454E-A8D6-5B63D4A92CAE}" type="pres">
      <dgm:prSet presAssocID="{2F63BE38-FF4B-1B4B-8F8D-72E8A6B10D40}" presName="Ellipse" presStyleLbl="node2" presStyleIdx="4" presStyleCnt="5"/>
      <dgm:spPr>
        <a:solidFill>
          <a:schemeClr val="accent1">
            <a:hueOff val="0"/>
            <a:satOff val="0"/>
            <a:lumOff val="0"/>
            <a:alphaOff val="0"/>
          </a:schemeClr>
        </a:solidFill>
        <a:ln w="19050" cap="rnd" cmpd="sng" algn="ctr">
          <a:noFill/>
          <a:prstDash val="solid"/>
        </a:ln>
        <a:effectLst/>
      </dgm:spPr>
    </dgm:pt>
    <dgm:pt modelId="{C3378D79-68B5-A646-BA50-9B68AE57F622}" type="pres">
      <dgm:prSet presAssocID="{2F63BE38-FF4B-1B4B-8F8D-72E8A6B10D40}" presName="L2TextContainer" presStyleLbl="revTx" presStyleIdx="13" presStyleCnt="15">
        <dgm:presLayoutVars>
          <dgm:bulletEnabled val="1"/>
        </dgm:presLayoutVars>
      </dgm:prSet>
      <dgm:spPr/>
    </dgm:pt>
    <dgm:pt modelId="{2BE9FC79-6F43-5D4D-9252-AAE36593E7E9}" type="pres">
      <dgm:prSet presAssocID="{2F63BE38-FF4B-1B4B-8F8D-72E8A6B10D40}" presName="L1TextContainer" presStyleLbl="revTx" presStyleIdx="14" presStyleCnt="15">
        <dgm:presLayoutVars>
          <dgm:chMax val="1"/>
          <dgm:chPref val="1"/>
          <dgm:bulletEnabled val="1"/>
        </dgm:presLayoutVars>
      </dgm:prSet>
      <dgm:spPr/>
    </dgm:pt>
    <dgm:pt modelId="{BC1A29D2-F389-884A-B88E-991DC8188B68}" type="pres">
      <dgm:prSet presAssocID="{2F63BE38-FF4B-1B4B-8F8D-72E8A6B10D40}" presName="ConnectLine" presStyleLbl="sibTrans1D1" presStyleIdx="4" presStyleCnt="5"/>
      <dgm:spPr/>
    </dgm:pt>
    <dgm:pt modelId="{DFEEB6AD-7B08-E54E-8089-FB7C30ECD4FC}" type="pres">
      <dgm:prSet presAssocID="{2F63BE38-FF4B-1B4B-8F8D-72E8A6B10D40}" presName="EmptyPlaceHolder" presStyleCnt="0"/>
      <dgm:spPr/>
    </dgm:pt>
  </dgm:ptLst>
  <dgm:cxnLst>
    <dgm:cxn modelId="{85885316-427F-6844-9489-95B9B4B168DA}" type="presOf" srcId="{FDBD0C10-5348-E04A-BF28-81125F28A79F}" destId="{07D815D0-7106-9745-B75C-7DC0EDD04E42}" srcOrd="0" destOrd="0" presId="urn:microsoft.com/office/officeart/2024/3/layout/BulletTimelineDefaultVariant"/>
    <dgm:cxn modelId="{3DC79918-1A03-E94F-8D30-57E9C33CAEA0}" srcId="{99B2ADCA-80DC-0642-8240-2614AAC3F165}" destId="{4D8B37DE-6A36-2542-AD0B-2861638E7F84}" srcOrd="0" destOrd="0" parTransId="{4A2B010A-72A2-1E4D-B89D-7EF8049BCFBA}" sibTransId="{5B588D81-6D77-1345-AAA5-A38A8B58CD13}"/>
    <dgm:cxn modelId="{7BFB8C23-A03D-7C42-8446-06B7C25FD9F9}" type="presOf" srcId="{73FDF73A-BB60-E54A-B95F-C2DDD708479C}" destId="{A7F9664C-A284-9F42-96E0-82FC6393874B}" srcOrd="0" destOrd="0" presId="urn:microsoft.com/office/officeart/2024/3/layout/BulletTimelineDefaultVariant"/>
    <dgm:cxn modelId="{B94B9F25-DF5F-3C4F-8C99-8C7A7B3B4446}" srcId="{B7265629-6DB9-9047-915A-F4191B835FAA}" destId="{FDBD0C10-5348-E04A-BF28-81125F28A79F}" srcOrd="2" destOrd="0" parTransId="{5EB9D9F5-8BBC-394D-B872-D52F0CFDEC16}" sibTransId="{D8124121-DE8C-974B-BB96-9EB631F6AFCA}"/>
    <dgm:cxn modelId="{89390735-FDE1-7C40-8056-6B2F157958BD}" type="presOf" srcId="{DF97F68C-51C0-5348-A123-74D483BA2E75}" destId="{0172FD72-9F80-7144-A6B3-B3EEA173B366}" srcOrd="0" destOrd="0" presId="urn:microsoft.com/office/officeart/2024/3/layout/BulletTimelineDefaultVariant"/>
    <dgm:cxn modelId="{3DD23939-1937-034B-AB8D-54579B227B58}" srcId="{B7265629-6DB9-9047-915A-F4191B835FAA}" destId="{A76C063E-213E-7D43-9BBB-5DC5AA5A72BD}" srcOrd="3" destOrd="0" parTransId="{C4358377-37D7-FD42-8BD7-3C9765B913BF}" sibTransId="{56383C9A-6864-364D-86DE-1AB6ADA6A553}"/>
    <dgm:cxn modelId="{789E5E49-7C62-8E45-99A3-F892294B3442}" type="presOf" srcId="{F019B7E3-BB72-5440-BCCC-68518018E38A}" destId="{C3378D79-68B5-A646-BA50-9B68AE57F622}" srcOrd="0" destOrd="0" presId="urn:microsoft.com/office/officeart/2024/3/layout/BulletTimelineDefaultVariant"/>
    <dgm:cxn modelId="{26AED355-C09C-334A-A9D7-CC2AECA21855}" type="presOf" srcId="{99B2ADCA-80DC-0642-8240-2614AAC3F165}" destId="{5D8BBC7C-F975-4C4C-9C33-ED32E98F8D66}" srcOrd="0" destOrd="0" presId="urn:microsoft.com/office/officeart/2024/3/layout/BulletTimelineDefaultVariant"/>
    <dgm:cxn modelId="{F6483E71-11F7-4E46-8215-B138623308FF}" type="presOf" srcId="{4D8B37DE-6A36-2542-AD0B-2861638E7F84}" destId="{6DB82E9B-5D4C-F845-837C-226CF726485A}" srcOrd="0" destOrd="0" presId="urn:microsoft.com/office/officeart/2024/3/layout/BulletTimelineDefaultVariant"/>
    <dgm:cxn modelId="{76E28779-BEDF-A14C-8B0D-A04E3EE2B63B}" type="presOf" srcId="{A76C063E-213E-7D43-9BBB-5DC5AA5A72BD}" destId="{F5E3ACD8-6908-284A-AB45-0C6489F9C2EA}" srcOrd="0" destOrd="0" presId="urn:microsoft.com/office/officeart/2024/3/layout/BulletTimelineDefaultVariant"/>
    <dgm:cxn modelId="{A19C197A-EC1A-0E4A-B196-64D1CFE0BBD3}" type="presOf" srcId="{7854C1EE-0C81-8B4E-84C9-B4BF7E41495E}" destId="{5C915B98-D869-8441-A08E-5589B238F414}" srcOrd="0" destOrd="0" presId="urn:microsoft.com/office/officeart/2024/3/layout/BulletTimelineDefaultVariant"/>
    <dgm:cxn modelId="{230FB67C-EB39-9643-AB24-1C5049E4621B}" type="presOf" srcId="{912A276C-D48A-8644-9E21-E3A99C934A47}" destId="{940FAC76-5048-9D4C-8F37-91C9914E35D1}" srcOrd="0" destOrd="0" presId="urn:microsoft.com/office/officeart/2024/3/layout/BulletTimelineDefaultVariant"/>
    <dgm:cxn modelId="{14E5E97C-7BAD-0347-B77D-BF759671E13A}" srcId="{A76C063E-213E-7D43-9BBB-5DC5AA5A72BD}" destId="{DF97F68C-51C0-5348-A123-74D483BA2E75}" srcOrd="0" destOrd="0" parTransId="{49715B96-0E90-DB44-96B1-D77A020BEF91}" sibTransId="{5968B9F4-5DC6-CC4A-B5C1-DAB665A5476E}"/>
    <dgm:cxn modelId="{F151387D-2EE4-434C-B32A-72E21EB96C13}" srcId="{FDBD0C10-5348-E04A-BF28-81125F28A79F}" destId="{7854C1EE-0C81-8B4E-84C9-B4BF7E41495E}" srcOrd="0" destOrd="0" parTransId="{F73DC7B1-31E0-DD43-8A34-EB5D9AB30490}" sibTransId="{A98DC4DA-D9AE-5240-BFE4-7C3EFBC92DEB}"/>
    <dgm:cxn modelId="{0900D292-0B69-4643-85A9-8C75ED358F87}" srcId="{912A276C-D48A-8644-9E21-E3A99C934A47}" destId="{73FDF73A-BB60-E54A-B95F-C2DDD708479C}" srcOrd="0" destOrd="0" parTransId="{754812BE-CBF9-C34B-B74A-43E0F3D39D57}" sibTransId="{B8CA1270-310F-7B4A-987E-11683B84F97F}"/>
    <dgm:cxn modelId="{B0E579A7-41B6-7A4D-849E-F77351B9A7FD}" srcId="{B7265629-6DB9-9047-915A-F4191B835FAA}" destId="{99B2ADCA-80DC-0642-8240-2614AAC3F165}" srcOrd="1" destOrd="0" parTransId="{A6B2D738-AFE6-1045-A421-38244EED8F62}" sibTransId="{1A9E11EC-538A-AB4B-8EE9-A15827B2D7BE}"/>
    <dgm:cxn modelId="{121FC7A8-4CFB-C14A-8AE9-C30EC8A78E9F}" srcId="{B7265629-6DB9-9047-915A-F4191B835FAA}" destId="{2F63BE38-FF4B-1B4B-8F8D-72E8A6B10D40}" srcOrd="4" destOrd="0" parTransId="{22BABE45-0D57-814B-8FA2-30A52396DB11}" sibTransId="{CBA851CA-F839-2949-B939-60F5BBB9A3CB}"/>
    <dgm:cxn modelId="{18A589AE-76DE-0648-A530-4490C4D8F333}" type="presOf" srcId="{2F63BE38-FF4B-1B4B-8F8D-72E8A6B10D40}" destId="{2BE9FC79-6F43-5D4D-9252-AAE36593E7E9}" srcOrd="0" destOrd="0" presId="urn:microsoft.com/office/officeart/2024/3/layout/BulletTimelineDefaultVariant"/>
    <dgm:cxn modelId="{070794BC-6A70-FF42-91F0-0DFACA2FE319}" type="presOf" srcId="{B7265629-6DB9-9047-915A-F4191B835FAA}" destId="{47AFCF68-4064-4B4C-B5E0-2AEC72285D22}" srcOrd="0" destOrd="0" presId="urn:microsoft.com/office/officeart/2024/3/layout/BulletTimelineDefaultVariant"/>
    <dgm:cxn modelId="{54EF1DC7-AAE1-9C40-B9EC-F817B8A38EC3}" srcId="{2F63BE38-FF4B-1B4B-8F8D-72E8A6B10D40}" destId="{F019B7E3-BB72-5440-BCCC-68518018E38A}" srcOrd="0" destOrd="0" parTransId="{379AE1A9-4D8D-B14F-A8B4-DCF23F94E0A0}" sibTransId="{50451CB8-96C8-0848-BEF5-60466FD72A99}"/>
    <dgm:cxn modelId="{4E82F9EC-3BC2-3049-AFB3-44DEFB3B229F}" srcId="{B7265629-6DB9-9047-915A-F4191B835FAA}" destId="{912A276C-D48A-8644-9E21-E3A99C934A47}" srcOrd="0" destOrd="0" parTransId="{A3CDEA5E-7C8E-D54D-A703-71C190D02C44}" sibTransId="{D1BC85E5-F35E-A546-8722-4B0F299A2D9D}"/>
    <dgm:cxn modelId="{CA521356-7B9A-874B-B577-9B1AD636DBA4}" type="presParOf" srcId="{47AFCF68-4064-4B4C-B5E0-2AEC72285D22}" destId="{E6917194-44DB-1A46-A35E-0A3EE42D92FF}" srcOrd="0" destOrd="0" presId="urn:microsoft.com/office/officeart/2024/3/layout/BulletTimelineDefaultVariant"/>
    <dgm:cxn modelId="{5785A843-0B3B-A942-A1E6-A1889AA4A9BB}" type="presParOf" srcId="{47AFCF68-4064-4B4C-B5E0-2AEC72285D22}" destId="{D369DE2C-8B9E-CD43-ADB5-35340810E582}" srcOrd="1" destOrd="0" presId="urn:microsoft.com/office/officeart/2024/3/layout/BulletTimelineDefaultVariant"/>
    <dgm:cxn modelId="{4AD963D8-B9AE-6D41-8990-DAE77DA84340}" type="presParOf" srcId="{D369DE2C-8B9E-CD43-ADB5-35340810E582}" destId="{80816FCB-419A-5543-89CE-6FF28B1D6E36}" srcOrd="0" destOrd="0" presId="urn:microsoft.com/office/officeart/2024/3/layout/BulletTimelineDefaultVariant"/>
    <dgm:cxn modelId="{2B50CB27-9E55-3D4A-A11C-442F8F363397}" type="presParOf" srcId="{80816FCB-419A-5543-89CE-6FF28B1D6E36}" destId="{DD4708E0-ECE5-E54D-9D7C-D9F83B6FE052}" srcOrd="0" destOrd="0" presId="urn:microsoft.com/office/officeart/2024/3/layout/BulletTimelineDefaultVariant"/>
    <dgm:cxn modelId="{8E356A2F-3FB0-1445-B800-65C5E83A6CEB}" type="presParOf" srcId="{80816FCB-419A-5543-89CE-6FF28B1D6E36}" destId="{F2D3D0BF-1EDC-C347-BA94-C944A5CEB23C}" srcOrd="1" destOrd="0" presId="urn:microsoft.com/office/officeart/2024/3/layout/BulletTimelineDefaultVariant"/>
    <dgm:cxn modelId="{80388719-156B-584F-AB22-0F46B04AEA7E}" type="presParOf" srcId="{F2D3D0BF-1EDC-C347-BA94-C944A5CEB23C}" destId="{DE09B77E-1A65-9A4C-B202-C3E44F1C8FE6}" srcOrd="0" destOrd="0" presId="urn:microsoft.com/office/officeart/2024/3/layout/BulletTimelineDefaultVariant"/>
    <dgm:cxn modelId="{E8E6CF7D-91AE-294C-B5B3-8213BB531C22}" type="presParOf" srcId="{F2D3D0BF-1EDC-C347-BA94-C944A5CEB23C}" destId="{6DB5E44D-8027-DA47-9E9C-EF8CC888B40A}" srcOrd="1" destOrd="0" presId="urn:microsoft.com/office/officeart/2024/3/layout/BulletTimelineDefaultVariant"/>
    <dgm:cxn modelId="{B91BFD9D-3E89-9A4D-A8C0-B32ECFFD6CC6}" type="presParOf" srcId="{80816FCB-419A-5543-89CE-6FF28B1D6E36}" destId="{A7F9664C-A284-9F42-96E0-82FC6393874B}" srcOrd="2" destOrd="0" presId="urn:microsoft.com/office/officeart/2024/3/layout/BulletTimelineDefaultVariant"/>
    <dgm:cxn modelId="{2A56E21A-879A-674A-8F45-C57A784CA4A2}" type="presParOf" srcId="{80816FCB-419A-5543-89CE-6FF28B1D6E36}" destId="{940FAC76-5048-9D4C-8F37-91C9914E35D1}" srcOrd="3" destOrd="0" presId="urn:microsoft.com/office/officeart/2024/3/layout/BulletTimelineDefaultVariant"/>
    <dgm:cxn modelId="{A903B149-548C-4945-B283-ECB932586711}" type="presParOf" srcId="{80816FCB-419A-5543-89CE-6FF28B1D6E36}" destId="{B51AA015-7240-6741-9891-E2F1B926B90F}" srcOrd="4" destOrd="0" presId="urn:microsoft.com/office/officeart/2024/3/layout/BulletTimelineDefaultVariant"/>
    <dgm:cxn modelId="{350035EA-9031-3647-8D19-5AFF3BAB939E}" type="presParOf" srcId="{80816FCB-419A-5543-89CE-6FF28B1D6E36}" destId="{6C1A7AC0-934B-5448-A2AC-C6E0ECFD4429}" srcOrd="5" destOrd="0" presId="urn:microsoft.com/office/officeart/2024/3/layout/BulletTimelineDefaultVariant"/>
    <dgm:cxn modelId="{5C2EE593-4289-BC4E-9EC5-97D2F4DC1B60}" type="presParOf" srcId="{D369DE2C-8B9E-CD43-ADB5-35340810E582}" destId="{4629D1ED-F3D5-BE4F-938C-876960A555D5}" srcOrd="1" destOrd="0" presId="urn:microsoft.com/office/officeart/2024/3/layout/BulletTimelineDefaultVariant"/>
    <dgm:cxn modelId="{8E0AE5B8-7092-1242-97D2-75D41F850E4B}" type="presParOf" srcId="{D369DE2C-8B9E-CD43-ADB5-35340810E582}" destId="{55DE6C42-A86E-134E-9928-0A49744A457E}" srcOrd="2" destOrd="0" presId="urn:microsoft.com/office/officeart/2024/3/layout/BulletTimelineDefaultVariant"/>
    <dgm:cxn modelId="{E33C50C2-37B8-5244-BABC-B0E69911B5CD}" type="presParOf" srcId="{55DE6C42-A86E-134E-9928-0A49744A457E}" destId="{88229E36-39A5-9A49-9510-9DC6587B4125}" srcOrd="0" destOrd="0" presId="urn:microsoft.com/office/officeart/2024/3/layout/BulletTimelineDefaultVariant"/>
    <dgm:cxn modelId="{C3C9E7F8-8012-AD48-B6BD-1439349A4E12}" type="presParOf" srcId="{55DE6C42-A86E-134E-9928-0A49744A457E}" destId="{1B9CC57A-9185-A846-BF3C-4ABFF7615478}" srcOrd="1" destOrd="0" presId="urn:microsoft.com/office/officeart/2024/3/layout/BulletTimelineDefaultVariant"/>
    <dgm:cxn modelId="{C350B272-678F-C644-9BC2-2AB4C813AFCA}" type="presParOf" srcId="{1B9CC57A-9185-A846-BF3C-4ABFF7615478}" destId="{C249F4DD-872B-F54C-B09F-A06D85314633}" srcOrd="0" destOrd="0" presId="urn:microsoft.com/office/officeart/2024/3/layout/BulletTimelineDefaultVariant"/>
    <dgm:cxn modelId="{2A021763-40FF-6141-9D1A-7B59F140752D}" type="presParOf" srcId="{1B9CC57A-9185-A846-BF3C-4ABFF7615478}" destId="{86021FD2-EC96-FE4E-8179-EE1A0A0DBB45}" srcOrd="1" destOrd="0" presId="urn:microsoft.com/office/officeart/2024/3/layout/BulletTimelineDefaultVariant"/>
    <dgm:cxn modelId="{FE5C77C6-8F15-6F41-86FF-2EB5B7131F40}" type="presParOf" srcId="{55DE6C42-A86E-134E-9928-0A49744A457E}" destId="{6DB82E9B-5D4C-F845-837C-226CF726485A}" srcOrd="2" destOrd="0" presId="urn:microsoft.com/office/officeart/2024/3/layout/BulletTimelineDefaultVariant"/>
    <dgm:cxn modelId="{48A1B66C-E16C-E441-83F6-65B013518F4F}" type="presParOf" srcId="{55DE6C42-A86E-134E-9928-0A49744A457E}" destId="{5D8BBC7C-F975-4C4C-9C33-ED32E98F8D66}" srcOrd="3" destOrd="0" presId="urn:microsoft.com/office/officeart/2024/3/layout/BulletTimelineDefaultVariant"/>
    <dgm:cxn modelId="{0DC5901B-46B5-A849-AC7C-BF2B0CAC4438}" type="presParOf" srcId="{55DE6C42-A86E-134E-9928-0A49744A457E}" destId="{95F21081-EDBC-4D4A-974C-1396A968557F}" srcOrd="4" destOrd="0" presId="urn:microsoft.com/office/officeart/2024/3/layout/BulletTimelineDefaultVariant"/>
    <dgm:cxn modelId="{9D5004F1-D8B8-B44F-A051-CD1DDCA11DED}" type="presParOf" srcId="{55DE6C42-A86E-134E-9928-0A49744A457E}" destId="{7FB0C744-55D0-4D4C-83A1-26132FEBACBC}" srcOrd="5" destOrd="0" presId="urn:microsoft.com/office/officeart/2024/3/layout/BulletTimelineDefaultVariant"/>
    <dgm:cxn modelId="{94257B9C-6AE8-2B49-B6D3-8E81ADA39CC1}" type="presParOf" srcId="{D369DE2C-8B9E-CD43-ADB5-35340810E582}" destId="{F40683D5-AA6E-6B40-AF75-BAC9CAE3B77B}" srcOrd="3" destOrd="0" presId="urn:microsoft.com/office/officeart/2024/3/layout/BulletTimelineDefaultVariant"/>
    <dgm:cxn modelId="{933F4B4A-DFB4-C149-94A8-CC1FC973E76B}" type="presParOf" srcId="{D369DE2C-8B9E-CD43-ADB5-35340810E582}" destId="{3E9E35B6-23B7-144A-8153-A60C30A20D15}" srcOrd="4" destOrd="0" presId="urn:microsoft.com/office/officeart/2024/3/layout/BulletTimelineDefaultVariant"/>
    <dgm:cxn modelId="{D86FBA98-7708-474A-9D17-D4E96BCB3CA5}" type="presParOf" srcId="{3E9E35B6-23B7-144A-8153-A60C30A20D15}" destId="{8414DEAA-F181-A147-B1FF-C696A3A53FD6}" srcOrd="0" destOrd="0" presId="urn:microsoft.com/office/officeart/2024/3/layout/BulletTimelineDefaultVariant"/>
    <dgm:cxn modelId="{0BCF3C32-C8DD-A146-B848-B5780FD8DD81}" type="presParOf" srcId="{3E9E35B6-23B7-144A-8153-A60C30A20D15}" destId="{F2833DA9-0335-A446-9358-9A2B4C7C2EAC}" srcOrd="1" destOrd="0" presId="urn:microsoft.com/office/officeart/2024/3/layout/BulletTimelineDefaultVariant"/>
    <dgm:cxn modelId="{34D061F3-2ED9-6546-9B63-1AA52BC3B907}" type="presParOf" srcId="{F2833DA9-0335-A446-9358-9A2B4C7C2EAC}" destId="{AF5E5B70-AF5A-DE4B-8FAF-1CD6AB177006}" srcOrd="0" destOrd="0" presId="urn:microsoft.com/office/officeart/2024/3/layout/BulletTimelineDefaultVariant"/>
    <dgm:cxn modelId="{7B31A3F4-D66F-424A-A3C3-E93621EE9787}" type="presParOf" srcId="{F2833DA9-0335-A446-9358-9A2B4C7C2EAC}" destId="{B778D9F2-C727-9B43-992D-2DC64217EA68}" srcOrd="1" destOrd="0" presId="urn:microsoft.com/office/officeart/2024/3/layout/BulletTimelineDefaultVariant"/>
    <dgm:cxn modelId="{6C3B30F8-971B-0540-B6E4-9582FC84FB00}" type="presParOf" srcId="{3E9E35B6-23B7-144A-8153-A60C30A20D15}" destId="{5C915B98-D869-8441-A08E-5589B238F414}" srcOrd="2" destOrd="0" presId="urn:microsoft.com/office/officeart/2024/3/layout/BulletTimelineDefaultVariant"/>
    <dgm:cxn modelId="{43CA5493-FFF9-4F44-835D-CF824ACED769}" type="presParOf" srcId="{3E9E35B6-23B7-144A-8153-A60C30A20D15}" destId="{07D815D0-7106-9745-B75C-7DC0EDD04E42}" srcOrd="3" destOrd="0" presId="urn:microsoft.com/office/officeart/2024/3/layout/BulletTimelineDefaultVariant"/>
    <dgm:cxn modelId="{D09330AC-777B-D544-A0B8-EE98C2A791F7}" type="presParOf" srcId="{3E9E35B6-23B7-144A-8153-A60C30A20D15}" destId="{84FA79E3-3113-6849-BDFF-F706B588A062}" srcOrd="4" destOrd="0" presId="urn:microsoft.com/office/officeart/2024/3/layout/BulletTimelineDefaultVariant"/>
    <dgm:cxn modelId="{2C3DD172-CC40-844B-A561-3EA056F1D811}" type="presParOf" srcId="{3E9E35B6-23B7-144A-8153-A60C30A20D15}" destId="{3F7F35A3-C4E9-D44D-B207-EFF14D1EE0BC}" srcOrd="5" destOrd="0" presId="urn:microsoft.com/office/officeart/2024/3/layout/BulletTimelineDefaultVariant"/>
    <dgm:cxn modelId="{1B7FD72B-C1A1-114D-858E-57EAD60D8C4A}" type="presParOf" srcId="{D369DE2C-8B9E-CD43-ADB5-35340810E582}" destId="{2919E03D-7D2B-214F-8500-8519F7580D59}" srcOrd="5" destOrd="0" presId="urn:microsoft.com/office/officeart/2024/3/layout/BulletTimelineDefaultVariant"/>
    <dgm:cxn modelId="{1B3AE110-506E-0D47-ACCA-081088AE55C3}" type="presParOf" srcId="{D369DE2C-8B9E-CD43-ADB5-35340810E582}" destId="{9DD9E4C6-29FD-0B4A-9ADB-76B75BCD41C2}" srcOrd="6" destOrd="0" presId="urn:microsoft.com/office/officeart/2024/3/layout/BulletTimelineDefaultVariant"/>
    <dgm:cxn modelId="{AD78F31B-F4FD-8841-A45A-511995F9AD50}" type="presParOf" srcId="{9DD9E4C6-29FD-0B4A-9ADB-76B75BCD41C2}" destId="{E21C2B2A-5885-BD4D-961B-D94D880DF646}" srcOrd="0" destOrd="0" presId="urn:microsoft.com/office/officeart/2024/3/layout/BulletTimelineDefaultVariant"/>
    <dgm:cxn modelId="{72B1FD0E-71A2-A549-9D81-36CF6906679B}" type="presParOf" srcId="{9DD9E4C6-29FD-0B4A-9ADB-76B75BCD41C2}" destId="{9408C093-4554-D745-BB3D-1483D231F01C}" srcOrd="1" destOrd="0" presId="urn:microsoft.com/office/officeart/2024/3/layout/BulletTimelineDefaultVariant"/>
    <dgm:cxn modelId="{C0B07441-9EE3-724E-85CE-978B95930765}" type="presParOf" srcId="{9408C093-4554-D745-BB3D-1483D231F01C}" destId="{05EFA2BB-E69E-2946-B0F9-D298EB44B906}" srcOrd="0" destOrd="0" presId="urn:microsoft.com/office/officeart/2024/3/layout/BulletTimelineDefaultVariant"/>
    <dgm:cxn modelId="{8A201E50-40DC-7846-A0F3-3D60CE67DBB6}" type="presParOf" srcId="{9408C093-4554-D745-BB3D-1483D231F01C}" destId="{7966B275-0640-424F-9560-D29CA8458FBE}" srcOrd="1" destOrd="0" presId="urn:microsoft.com/office/officeart/2024/3/layout/BulletTimelineDefaultVariant"/>
    <dgm:cxn modelId="{285FCB16-CFEF-DA46-916A-F46DE868CEF5}" type="presParOf" srcId="{9DD9E4C6-29FD-0B4A-9ADB-76B75BCD41C2}" destId="{0172FD72-9F80-7144-A6B3-B3EEA173B366}" srcOrd="2" destOrd="0" presId="urn:microsoft.com/office/officeart/2024/3/layout/BulletTimelineDefaultVariant"/>
    <dgm:cxn modelId="{EF0824E7-B54C-4542-B8DF-F65502ECAE13}" type="presParOf" srcId="{9DD9E4C6-29FD-0B4A-9ADB-76B75BCD41C2}" destId="{F5E3ACD8-6908-284A-AB45-0C6489F9C2EA}" srcOrd="3" destOrd="0" presId="urn:microsoft.com/office/officeart/2024/3/layout/BulletTimelineDefaultVariant"/>
    <dgm:cxn modelId="{BEDB539B-70C7-EB48-A75C-7EDE8FC99148}" type="presParOf" srcId="{9DD9E4C6-29FD-0B4A-9ADB-76B75BCD41C2}" destId="{751D1A94-86C0-BC45-8F3E-9E894990225A}" srcOrd="4" destOrd="0" presId="urn:microsoft.com/office/officeart/2024/3/layout/BulletTimelineDefaultVariant"/>
    <dgm:cxn modelId="{68F28C44-9F84-3F41-95F5-7186441AB5D2}" type="presParOf" srcId="{9DD9E4C6-29FD-0B4A-9ADB-76B75BCD41C2}" destId="{EE5A4BE2-BF0F-504C-B0D5-9AA413D87B12}" srcOrd="5" destOrd="0" presId="urn:microsoft.com/office/officeart/2024/3/layout/BulletTimelineDefaultVariant"/>
    <dgm:cxn modelId="{CBB8ED21-E1D4-D44D-BDBB-0225F07CAE87}" type="presParOf" srcId="{D369DE2C-8B9E-CD43-ADB5-35340810E582}" destId="{E99FD58B-E1E0-3D4F-A6B9-5F66ED14E21C}" srcOrd="7" destOrd="0" presId="urn:microsoft.com/office/officeart/2024/3/layout/BulletTimelineDefaultVariant"/>
    <dgm:cxn modelId="{E60D7F4F-3C43-DD48-9F8A-92DC58B0B711}" type="presParOf" srcId="{D369DE2C-8B9E-CD43-ADB5-35340810E582}" destId="{3A31D0FA-6440-1843-B54C-EB392D92B9F3}" srcOrd="8" destOrd="0" presId="urn:microsoft.com/office/officeart/2024/3/layout/BulletTimelineDefaultVariant"/>
    <dgm:cxn modelId="{82B94B28-126F-5842-AD21-39429D451BA9}" type="presParOf" srcId="{3A31D0FA-6440-1843-B54C-EB392D92B9F3}" destId="{9B210BA0-6479-B64E-BCCB-FADDE8AB2BE5}" srcOrd="0" destOrd="0" presId="urn:microsoft.com/office/officeart/2024/3/layout/BulletTimelineDefaultVariant"/>
    <dgm:cxn modelId="{1005F459-C8C7-E54A-B99F-8D7518420AFE}" type="presParOf" srcId="{3A31D0FA-6440-1843-B54C-EB392D92B9F3}" destId="{55C37A0C-8854-C546-B0E0-B5F11B5C1125}" srcOrd="1" destOrd="0" presId="urn:microsoft.com/office/officeart/2024/3/layout/BulletTimelineDefaultVariant"/>
    <dgm:cxn modelId="{8B59723E-4405-C148-80EF-AFEBE09EC790}" type="presParOf" srcId="{55C37A0C-8854-C546-B0E0-B5F11B5C1125}" destId="{B84C0444-77FD-094E-8FF2-EE8CB1E5C439}" srcOrd="0" destOrd="0" presId="urn:microsoft.com/office/officeart/2024/3/layout/BulletTimelineDefaultVariant"/>
    <dgm:cxn modelId="{2F7E2DFF-9114-734B-8015-B1CB0A58A147}" type="presParOf" srcId="{55C37A0C-8854-C546-B0E0-B5F11B5C1125}" destId="{11FCE4C6-96EB-454E-A8D6-5B63D4A92CAE}" srcOrd="1" destOrd="0" presId="urn:microsoft.com/office/officeart/2024/3/layout/BulletTimelineDefaultVariant"/>
    <dgm:cxn modelId="{174EA11A-D6E4-DA49-9EAC-4B19F995E2E6}" type="presParOf" srcId="{3A31D0FA-6440-1843-B54C-EB392D92B9F3}" destId="{C3378D79-68B5-A646-BA50-9B68AE57F622}" srcOrd="2" destOrd="0" presId="urn:microsoft.com/office/officeart/2024/3/layout/BulletTimelineDefaultVariant"/>
    <dgm:cxn modelId="{D943EEF0-3A63-C54D-8DCB-6151AA55ADD5}" type="presParOf" srcId="{3A31D0FA-6440-1843-B54C-EB392D92B9F3}" destId="{2BE9FC79-6F43-5D4D-9252-AAE36593E7E9}" srcOrd="3" destOrd="0" presId="urn:microsoft.com/office/officeart/2024/3/layout/BulletTimelineDefaultVariant"/>
    <dgm:cxn modelId="{D2917A1D-B733-804F-B5C2-6C01AA8CE0E0}" type="presParOf" srcId="{3A31D0FA-6440-1843-B54C-EB392D92B9F3}" destId="{BC1A29D2-F389-884A-B88E-991DC8188B68}" srcOrd="4" destOrd="0" presId="urn:microsoft.com/office/officeart/2024/3/layout/BulletTimelineDefaultVariant"/>
    <dgm:cxn modelId="{77B73937-445E-644A-BE2C-5FA5D56BA355}" type="presParOf" srcId="{3A31D0FA-6440-1843-B54C-EB392D92B9F3}" destId="{DFEEB6AD-7B08-E54E-8089-FB7C30ECD4FC}" srcOrd="5" destOrd="0" presId="urn:microsoft.com/office/officeart/2024/3/layout/BulletTimelineDefaultVarian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2209FE-F9D9-744D-9095-3FE65D536263}" type="doc">
      <dgm:prSet loTypeId="urn:microsoft.com/office/officeart/2024/3/layout/verticalVisualTextBlock1" loCatId="Picture" qsTypeId="urn:microsoft.com/office/officeart/2005/8/quickstyle/simple4" qsCatId="simple" csTypeId="urn:microsoft.com/office/officeart/2005/8/colors/accent5_2" csCatId="accent5" phldr="1"/>
      <dgm:spPr/>
      <dgm:t>
        <a:bodyPr/>
        <a:lstStyle/>
        <a:p>
          <a:endParaRPr lang="en-US"/>
        </a:p>
      </dgm:t>
    </dgm:pt>
    <dgm:pt modelId="{DE0B0B3C-770B-8743-9D65-25EB7C69F3A9}">
      <dgm:prSet/>
      <dgm:spPr/>
      <dgm:t>
        <a:bodyPr/>
        <a:lstStyle/>
        <a:p>
          <a:pPr>
            <a:defRPr b="1"/>
          </a:pPr>
          <a:r>
            <a:rPr lang="en-AT"/>
            <a:t>Inspiration for Prompts</a:t>
          </a:r>
        </a:p>
      </dgm:t>
    </dgm:pt>
    <dgm:pt modelId="{40A40C86-1061-6444-8362-0240CFFA872B}" type="parTrans" cxnId="{4D2F1DD7-E1E7-E040-A647-C73348A0BC12}">
      <dgm:prSet/>
      <dgm:spPr/>
      <dgm:t>
        <a:bodyPr/>
        <a:lstStyle/>
        <a:p>
          <a:endParaRPr lang="en-US"/>
        </a:p>
      </dgm:t>
    </dgm:pt>
    <dgm:pt modelId="{13322D3E-D214-EE44-B535-ABD3E985E708}" type="sibTrans" cxnId="{4D2F1DD7-E1E7-E040-A647-C73348A0BC12}">
      <dgm:prSet/>
      <dgm:spPr/>
      <dgm:t>
        <a:bodyPr/>
        <a:lstStyle/>
        <a:p>
          <a:pPr>
            <a:defRPr b="1"/>
          </a:pPr>
          <a:endParaRPr lang="en-US"/>
        </a:p>
      </dgm:t>
    </dgm:pt>
    <dgm:pt modelId="{306DA6B4-F392-8E4F-A461-A1CAEB88537C}">
      <dgm:prSet/>
      <dgm:spPr/>
      <dgm:t>
        <a:bodyPr/>
        <a:lstStyle/>
        <a:p>
          <a:r>
            <a:rPr lang="en-AT"/>
            <a:t>Explore various prompt examples that can inspire creativity and enhance productivity when using Microsoft 365 Copilot.</a:t>
          </a:r>
        </a:p>
      </dgm:t>
    </dgm:pt>
    <dgm:pt modelId="{99B6F18C-5F68-7542-9DD5-7C219F4CF7E8}" type="parTrans" cxnId="{4FD870DA-B171-4C41-8816-E29ABFF1A805}">
      <dgm:prSet/>
      <dgm:spPr/>
      <dgm:t>
        <a:bodyPr/>
        <a:lstStyle/>
        <a:p>
          <a:endParaRPr lang="en-US"/>
        </a:p>
      </dgm:t>
    </dgm:pt>
    <dgm:pt modelId="{46F43D76-B11E-1247-8C29-67BC8AD1D729}" type="sibTrans" cxnId="{4FD870DA-B171-4C41-8816-E29ABFF1A805}">
      <dgm:prSet/>
      <dgm:spPr/>
      <dgm:t>
        <a:bodyPr/>
        <a:lstStyle/>
        <a:p>
          <a:endParaRPr lang="en-US"/>
        </a:p>
      </dgm:t>
    </dgm:pt>
    <dgm:pt modelId="{3A4DAC6F-75F7-DE45-BFCD-E7EFC1738A5F}">
      <dgm:prSet/>
      <dgm:spPr/>
      <dgm:t>
        <a:bodyPr/>
        <a:lstStyle/>
        <a:p>
          <a:pPr>
            <a:defRPr b="1"/>
          </a:pPr>
          <a:r>
            <a:rPr lang="en-AT"/>
            <a:t>Effective Prompt Creation</a:t>
          </a:r>
        </a:p>
      </dgm:t>
    </dgm:pt>
    <dgm:pt modelId="{5F030AE9-6A7C-974C-88EB-A25AEF0F0385}" type="parTrans" cxnId="{578B86A2-F925-B34E-8D7C-24A7954A76C7}">
      <dgm:prSet/>
      <dgm:spPr/>
      <dgm:t>
        <a:bodyPr/>
        <a:lstStyle/>
        <a:p>
          <a:endParaRPr lang="en-US"/>
        </a:p>
      </dgm:t>
    </dgm:pt>
    <dgm:pt modelId="{F297C2F5-019E-0C4D-96B2-04A3C31BBB1C}" type="sibTrans" cxnId="{578B86A2-F925-B34E-8D7C-24A7954A76C7}">
      <dgm:prSet/>
      <dgm:spPr/>
      <dgm:t>
        <a:bodyPr/>
        <a:lstStyle/>
        <a:p>
          <a:pPr>
            <a:defRPr b="1"/>
          </a:pPr>
          <a:endParaRPr lang="en-US"/>
        </a:p>
      </dgm:t>
    </dgm:pt>
    <dgm:pt modelId="{24967FCA-1B0E-604A-B8F2-900C0B04113C}">
      <dgm:prSet/>
      <dgm:spPr/>
      <dgm:t>
        <a:bodyPr/>
        <a:lstStyle/>
        <a:p>
          <a:r>
            <a:rPr lang="en-AT"/>
            <a:t>Learn how to craft effective prompts that lead to better outcomes and more efficient usage of Microsoft 365 Copilot.</a:t>
          </a:r>
        </a:p>
      </dgm:t>
    </dgm:pt>
    <dgm:pt modelId="{84DF05A6-8873-FC45-B941-4D9506796E0B}" type="parTrans" cxnId="{B6463107-5C29-9A41-BF85-427C9F18DCA2}">
      <dgm:prSet/>
      <dgm:spPr/>
      <dgm:t>
        <a:bodyPr/>
        <a:lstStyle/>
        <a:p>
          <a:endParaRPr lang="en-US"/>
        </a:p>
      </dgm:t>
    </dgm:pt>
    <dgm:pt modelId="{3BCC4E5E-6246-724B-A0D8-6DF19653B1DF}" type="sibTrans" cxnId="{B6463107-5C29-9A41-BF85-427C9F18DCA2}">
      <dgm:prSet/>
      <dgm:spPr/>
      <dgm:t>
        <a:bodyPr/>
        <a:lstStyle/>
        <a:p>
          <a:endParaRPr lang="en-US"/>
        </a:p>
      </dgm:t>
    </dgm:pt>
    <dgm:pt modelId="{4F2E6C7E-4CD7-A54C-AC37-E5B8018F85A9}">
      <dgm:prSet/>
      <dgm:spPr/>
      <dgm:t>
        <a:bodyPr/>
        <a:lstStyle/>
        <a:p>
          <a:pPr>
            <a:defRPr b="1"/>
          </a:pPr>
          <a:r>
            <a:rPr lang="en-AT"/>
            <a:t>Utilizing Microsoft 365 Copilot</a:t>
          </a:r>
        </a:p>
      </dgm:t>
    </dgm:pt>
    <dgm:pt modelId="{E216166E-5874-8C47-B5B8-DB13B5FCAB84}" type="parTrans" cxnId="{01B3ECFC-26BB-CC40-8CB3-4FBCCC99A05B}">
      <dgm:prSet/>
      <dgm:spPr/>
      <dgm:t>
        <a:bodyPr/>
        <a:lstStyle/>
        <a:p>
          <a:endParaRPr lang="en-US"/>
        </a:p>
      </dgm:t>
    </dgm:pt>
    <dgm:pt modelId="{46000AA9-7687-4349-A1CB-B8C93BF0222A}" type="sibTrans" cxnId="{01B3ECFC-26BB-CC40-8CB3-4FBCCC99A05B}">
      <dgm:prSet/>
      <dgm:spPr/>
      <dgm:t>
        <a:bodyPr/>
        <a:lstStyle/>
        <a:p>
          <a:endParaRPr lang="en-US"/>
        </a:p>
      </dgm:t>
    </dgm:pt>
    <dgm:pt modelId="{0F728A39-61A1-EB47-ABC4-DEE4DA3678F5}">
      <dgm:prSet/>
      <dgm:spPr/>
      <dgm:t>
        <a:bodyPr/>
        <a:lstStyle/>
        <a:p>
          <a:r>
            <a:rPr lang="en-AT"/>
            <a:t>Understand the features of Microsoft 365 Copilot and how to use prompts to leverage its capabilities fully.</a:t>
          </a:r>
        </a:p>
      </dgm:t>
    </dgm:pt>
    <dgm:pt modelId="{BC8B0719-929C-814D-9282-09DA439B882D}" type="parTrans" cxnId="{824797AA-1E0C-C84E-A7CA-E652417B4765}">
      <dgm:prSet/>
      <dgm:spPr/>
      <dgm:t>
        <a:bodyPr/>
        <a:lstStyle/>
        <a:p>
          <a:endParaRPr lang="en-US"/>
        </a:p>
      </dgm:t>
    </dgm:pt>
    <dgm:pt modelId="{C18B230F-5063-DC46-94CD-5F18A2EEF176}" type="sibTrans" cxnId="{824797AA-1E0C-C84E-A7CA-E652417B4765}">
      <dgm:prSet/>
      <dgm:spPr/>
      <dgm:t>
        <a:bodyPr/>
        <a:lstStyle/>
        <a:p>
          <a:endParaRPr lang="en-US"/>
        </a:p>
      </dgm:t>
    </dgm:pt>
    <dgm:pt modelId="{2208CABF-D2DF-45B7-A9CE-2F87D48376B1}" type="pres">
      <dgm:prSet presAssocID="{CD2209FE-F9D9-744D-9095-3FE65D536263}" presName="Root" presStyleCnt="0">
        <dgm:presLayoutVars>
          <dgm:dir/>
          <dgm:resizeHandles val="exact"/>
        </dgm:presLayoutVars>
      </dgm:prSet>
      <dgm:spPr/>
    </dgm:pt>
    <dgm:pt modelId="{8BC23373-F2AA-49D0-A237-C7CF84F8E2D8}" type="pres">
      <dgm:prSet presAssocID="{DE0B0B3C-770B-8743-9D65-25EB7C69F3A9}" presName="Composite" presStyleCnt="0"/>
      <dgm:spPr/>
    </dgm:pt>
    <dgm:pt modelId="{B90698BE-603F-420F-8846-3509FDE8EFED}" type="pres">
      <dgm:prSet presAssocID="{DE0B0B3C-770B-8743-9D65-25EB7C69F3A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9870" r="23384" b="6"/>
          <a:stretch>
            <a:fillRect l="-25000" r="-25000"/>
          </a:stretch>
        </a:blipFill>
      </dgm:spPr>
      <dgm:extLst>
        <a:ext uri="{E40237B7-FDA0-4F09-8148-C483321AD2D9}">
          <dgm14:cNvPr xmlns:dgm14="http://schemas.microsoft.com/office/drawing/2010/diagram" id="0" name="" descr="Notebook and pen"/>
        </a:ext>
      </dgm:extLst>
    </dgm:pt>
    <dgm:pt modelId="{E2DAC2D5-0757-43E1-BAC5-004EF1CC803B}" type="pres">
      <dgm:prSet presAssocID="{DE0B0B3C-770B-8743-9D65-25EB7C69F3A9}" presName="Subtitle" presStyleLbl="revTx" presStyleIdx="0" presStyleCnt="6">
        <dgm:presLayoutVars>
          <dgm:chMax val="0"/>
          <dgm:bulletEnabled/>
        </dgm:presLayoutVars>
      </dgm:prSet>
      <dgm:spPr/>
    </dgm:pt>
    <dgm:pt modelId="{BF17097F-A0C4-487F-BAFF-D4483A33AA01}" type="pres">
      <dgm:prSet presAssocID="{DE0B0B3C-770B-8743-9D65-25EB7C69F3A9}" presName="Description" presStyleLbl="revTx" presStyleIdx="1" presStyleCnt="6">
        <dgm:presLayoutVars>
          <dgm:bulletEnabled/>
        </dgm:presLayoutVars>
      </dgm:prSet>
      <dgm:spPr/>
    </dgm:pt>
    <dgm:pt modelId="{3FCB2626-6164-4F49-B85C-18C4AE4E96D4}" type="pres">
      <dgm:prSet presAssocID="{13322D3E-D214-EE44-B535-ABD3E985E708}" presName="sibTrans" presStyleLbl="sibTrans2D1" presStyleIdx="0" presStyleCnt="0"/>
      <dgm:spPr/>
    </dgm:pt>
    <dgm:pt modelId="{EE315892-257B-4999-9B8A-751369898363}" type="pres">
      <dgm:prSet presAssocID="{3A4DAC6F-75F7-DE45-BFCD-E7EFC1738A5F}" presName="Composite" presStyleCnt="0"/>
      <dgm:spPr/>
    </dgm:pt>
    <dgm:pt modelId="{FE6C9C0B-5699-4F7A-B76F-C33ED8756AE0}" type="pres">
      <dgm:prSet presAssocID="{3A4DAC6F-75F7-DE45-BFCD-E7EFC1738A5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21490" r="22261" b="1"/>
          <a:stretch>
            <a:fillRect l="-39000" r="-39000"/>
          </a:stretch>
        </a:blipFill>
      </dgm:spPr>
    </dgm:pt>
    <dgm:pt modelId="{7205C0DA-9F89-4F4E-98EB-E129DB78B1C9}" type="pres">
      <dgm:prSet presAssocID="{3A4DAC6F-75F7-DE45-BFCD-E7EFC1738A5F}" presName="Subtitle" presStyleLbl="revTx" presStyleIdx="2" presStyleCnt="6">
        <dgm:presLayoutVars>
          <dgm:chMax val="0"/>
          <dgm:bulletEnabled/>
        </dgm:presLayoutVars>
      </dgm:prSet>
      <dgm:spPr/>
    </dgm:pt>
    <dgm:pt modelId="{261EF343-3B72-47CE-A0EE-AD65A3B4797E}" type="pres">
      <dgm:prSet presAssocID="{3A4DAC6F-75F7-DE45-BFCD-E7EFC1738A5F}" presName="Description" presStyleLbl="revTx" presStyleIdx="3" presStyleCnt="6">
        <dgm:presLayoutVars>
          <dgm:bulletEnabled/>
        </dgm:presLayoutVars>
      </dgm:prSet>
      <dgm:spPr/>
    </dgm:pt>
    <dgm:pt modelId="{A20DF75B-51C9-4414-94C1-656E353BCCFE}" type="pres">
      <dgm:prSet presAssocID="{F297C2F5-019E-0C4D-96B2-04A3C31BBB1C}" presName="sibTrans" presStyleLbl="sibTrans2D1" presStyleIdx="0" presStyleCnt="0"/>
      <dgm:spPr/>
    </dgm:pt>
    <dgm:pt modelId="{48CEC2B2-8178-402D-ADC1-F7FB3ACF59F8}" type="pres">
      <dgm:prSet presAssocID="{4F2E6C7E-4CD7-A54C-AC37-E5B8018F85A9}" presName="Composite" presStyleCnt="0"/>
      <dgm:spPr/>
    </dgm:pt>
    <dgm:pt modelId="{E4C1EDAE-A8AB-4EA0-9636-E68B8134D173}" type="pres">
      <dgm:prSet presAssocID="{4F2E6C7E-4CD7-A54C-AC37-E5B8018F85A9}"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22602" r="24649"/>
          <a:stretch>
            <a:fillRect l="-45000" r="-45000"/>
          </a:stretch>
        </a:blipFill>
      </dgm:spPr>
      <dgm:extLst>
        <a:ext uri="{E40237B7-FDA0-4F09-8148-C483321AD2D9}">
          <dgm14:cNvPr xmlns:dgm14="http://schemas.microsoft.com/office/drawing/2010/diagram" id="0" name="" descr="Computer futuristic digital software HUD interface with a satellite map display system consisting of several nodes: 1. A centralized system for displaying information from satellites on a computer screen or on a digital control panel (CPU) monitor. 2. Maps that show information about the desired object."/>
        </a:ext>
      </dgm:extLst>
    </dgm:pt>
    <dgm:pt modelId="{AFFD85B4-42BC-447C-AA0E-4BF77A03B217}" type="pres">
      <dgm:prSet presAssocID="{4F2E6C7E-4CD7-A54C-AC37-E5B8018F85A9}" presName="Subtitle" presStyleLbl="revTx" presStyleIdx="4" presStyleCnt="6">
        <dgm:presLayoutVars>
          <dgm:chMax val="0"/>
          <dgm:bulletEnabled/>
        </dgm:presLayoutVars>
      </dgm:prSet>
      <dgm:spPr/>
    </dgm:pt>
    <dgm:pt modelId="{680792EC-0E27-47EB-8CF7-375F396AB06F}" type="pres">
      <dgm:prSet presAssocID="{4F2E6C7E-4CD7-A54C-AC37-E5B8018F85A9}" presName="Description" presStyleLbl="revTx" presStyleIdx="5" presStyleCnt="6">
        <dgm:presLayoutVars>
          <dgm:bulletEnabled/>
        </dgm:presLayoutVars>
      </dgm:prSet>
      <dgm:spPr/>
    </dgm:pt>
  </dgm:ptLst>
  <dgm:cxnLst>
    <dgm:cxn modelId="{B6463107-5C29-9A41-BF85-427C9F18DCA2}" srcId="{3A4DAC6F-75F7-DE45-BFCD-E7EFC1738A5F}" destId="{24967FCA-1B0E-604A-B8F2-900C0B04113C}" srcOrd="0" destOrd="0" parTransId="{84DF05A6-8873-FC45-B941-4D9506796E0B}" sibTransId="{3BCC4E5E-6246-724B-A0D8-6DF19653B1DF}"/>
    <dgm:cxn modelId="{8BC87763-7035-6249-A051-AB5CD5494805}" type="presOf" srcId="{DE0B0B3C-770B-8743-9D65-25EB7C69F3A9}" destId="{E2DAC2D5-0757-43E1-BAC5-004EF1CC803B}" srcOrd="0" destOrd="0" presId="urn:microsoft.com/office/officeart/2024/3/layout/verticalVisualTextBlock1"/>
    <dgm:cxn modelId="{A7E92A65-2FC0-0D43-A7E5-5F94A0D4B79A}" type="presOf" srcId="{306DA6B4-F392-8E4F-A461-A1CAEB88537C}" destId="{BF17097F-A0C4-487F-BAFF-D4483A33AA01}" srcOrd="0" destOrd="0" presId="urn:microsoft.com/office/officeart/2024/3/layout/verticalVisualTextBlock1"/>
    <dgm:cxn modelId="{20638865-BD6E-044B-A5CC-F72ADF097D09}" type="presOf" srcId="{0F728A39-61A1-EB47-ABC4-DEE4DA3678F5}" destId="{680792EC-0E27-47EB-8CF7-375F396AB06F}" srcOrd="0" destOrd="0" presId="urn:microsoft.com/office/officeart/2024/3/layout/verticalVisualTextBlock1"/>
    <dgm:cxn modelId="{578B86A2-F925-B34E-8D7C-24A7954A76C7}" srcId="{CD2209FE-F9D9-744D-9095-3FE65D536263}" destId="{3A4DAC6F-75F7-DE45-BFCD-E7EFC1738A5F}" srcOrd="1" destOrd="0" parTransId="{5F030AE9-6A7C-974C-88EB-A25AEF0F0385}" sibTransId="{F297C2F5-019E-0C4D-96B2-04A3C31BBB1C}"/>
    <dgm:cxn modelId="{651746AA-88C9-D243-A2A2-A762CE1E74AF}" type="presOf" srcId="{CD2209FE-F9D9-744D-9095-3FE65D536263}" destId="{2208CABF-D2DF-45B7-A9CE-2F87D48376B1}" srcOrd="0" destOrd="0" presId="urn:microsoft.com/office/officeart/2024/3/layout/verticalVisualTextBlock1"/>
    <dgm:cxn modelId="{824797AA-1E0C-C84E-A7CA-E652417B4765}" srcId="{4F2E6C7E-4CD7-A54C-AC37-E5B8018F85A9}" destId="{0F728A39-61A1-EB47-ABC4-DEE4DA3678F5}" srcOrd="0" destOrd="0" parTransId="{BC8B0719-929C-814D-9282-09DA439B882D}" sibTransId="{C18B230F-5063-DC46-94CD-5F18A2EEF176}"/>
    <dgm:cxn modelId="{B996CCB7-7841-7942-9C82-EEF46156B773}" type="presOf" srcId="{24967FCA-1B0E-604A-B8F2-900C0B04113C}" destId="{261EF343-3B72-47CE-A0EE-AD65A3B4797E}" srcOrd="0" destOrd="0" presId="urn:microsoft.com/office/officeart/2024/3/layout/verticalVisualTextBlock1"/>
    <dgm:cxn modelId="{15865DD1-D797-1146-BC6E-575CF8871C34}" type="presOf" srcId="{3A4DAC6F-75F7-DE45-BFCD-E7EFC1738A5F}" destId="{7205C0DA-9F89-4F4E-98EB-E129DB78B1C9}" srcOrd="0" destOrd="0" presId="urn:microsoft.com/office/officeart/2024/3/layout/verticalVisualTextBlock1"/>
    <dgm:cxn modelId="{4D2F1DD7-E1E7-E040-A647-C73348A0BC12}" srcId="{CD2209FE-F9D9-744D-9095-3FE65D536263}" destId="{DE0B0B3C-770B-8743-9D65-25EB7C69F3A9}" srcOrd="0" destOrd="0" parTransId="{40A40C86-1061-6444-8362-0240CFFA872B}" sibTransId="{13322D3E-D214-EE44-B535-ABD3E985E708}"/>
    <dgm:cxn modelId="{41F43ADA-4737-7A45-81E7-7223A00AF66C}" type="presOf" srcId="{4F2E6C7E-4CD7-A54C-AC37-E5B8018F85A9}" destId="{AFFD85B4-42BC-447C-AA0E-4BF77A03B217}" srcOrd="0" destOrd="0" presId="urn:microsoft.com/office/officeart/2024/3/layout/verticalVisualTextBlock1"/>
    <dgm:cxn modelId="{4FD870DA-B171-4C41-8816-E29ABFF1A805}" srcId="{DE0B0B3C-770B-8743-9D65-25EB7C69F3A9}" destId="{306DA6B4-F392-8E4F-A461-A1CAEB88537C}" srcOrd="0" destOrd="0" parTransId="{99B6F18C-5F68-7542-9DD5-7C219F4CF7E8}" sibTransId="{46F43D76-B11E-1247-8C29-67BC8AD1D729}"/>
    <dgm:cxn modelId="{03386DE6-D538-B74E-96E8-4ADF0CB3B87D}" type="presOf" srcId="{F297C2F5-019E-0C4D-96B2-04A3C31BBB1C}" destId="{A20DF75B-51C9-4414-94C1-656E353BCCFE}" srcOrd="0" destOrd="0" presId="urn:microsoft.com/office/officeart/2024/3/layout/verticalVisualTextBlock1"/>
    <dgm:cxn modelId="{01B3ECFC-26BB-CC40-8CB3-4FBCCC99A05B}" srcId="{CD2209FE-F9D9-744D-9095-3FE65D536263}" destId="{4F2E6C7E-4CD7-A54C-AC37-E5B8018F85A9}" srcOrd="2" destOrd="0" parTransId="{E216166E-5874-8C47-B5B8-DB13B5FCAB84}" sibTransId="{46000AA9-7687-4349-A1CB-B8C93BF0222A}"/>
    <dgm:cxn modelId="{9FE429FF-0B25-E14A-AB65-6ED3271A5D20}" type="presOf" srcId="{13322D3E-D214-EE44-B535-ABD3E985E708}" destId="{3FCB2626-6164-4F49-B85C-18C4AE4E96D4}" srcOrd="0" destOrd="0" presId="urn:microsoft.com/office/officeart/2024/3/layout/verticalVisualTextBlock1"/>
    <dgm:cxn modelId="{CFEB8A73-8F51-2545-9925-D11B014EF996}" type="presParOf" srcId="{2208CABF-D2DF-45B7-A9CE-2F87D48376B1}" destId="{8BC23373-F2AA-49D0-A237-C7CF84F8E2D8}" srcOrd="0" destOrd="0" presId="urn:microsoft.com/office/officeart/2024/3/layout/verticalVisualTextBlock1"/>
    <dgm:cxn modelId="{8756ABA6-1453-554A-AEBA-D1AE6644DE54}" type="presParOf" srcId="{8BC23373-F2AA-49D0-A237-C7CF84F8E2D8}" destId="{B90698BE-603F-420F-8846-3509FDE8EFED}" srcOrd="0" destOrd="0" presId="urn:microsoft.com/office/officeart/2024/3/layout/verticalVisualTextBlock1"/>
    <dgm:cxn modelId="{E5A00A75-3ECE-524E-91CF-4B3B5DAF4801}" type="presParOf" srcId="{8BC23373-F2AA-49D0-A237-C7CF84F8E2D8}" destId="{E2DAC2D5-0757-43E1-BAC5-004EF1CC803B}" srcOrd="1" destOrd="0" presId="urn:microsoft.com/office/officeart/2024/3/layout/verticalVisualTextBlock1"/>
    <dgm:cxn modelId="{4DDA714F-F790-194D-8474-2701F4B3C7AA}" type="presParOf" srcId="{8BC23373-F2AA-49D0-A237-C7CF84F8E2D8}" destId="{BF17097F-A0C4-487F-BAFF-D4483A33AA01}" srcOrd="2" destOrd="0" presId="urn:microsoft.com/office/officeart/2024/3/layout/verticalVisualTextBlock1"/>
    <dgm:cxn modelId="{0E429462-9C33-FB45-985A-BA2C4AF562FC}" type="presParOf" srcId="{2208CABF-D2DF-45B7-A9CE-2F87D48376B1}" destId="{3FCB2626-6164-4F49-B85C-18C4AE4E96D4}" srcOrd="1" destOrd="0" presId="urn:microsoft.com/office/officeart/2024/3/layout/verticalVisualTextBlock1"/>
    <dgm:cxn modelId="{405D7259-7B05-CE44-9056-8CB0090CE876}" type="presParOf" srcId="{2208CABF-D2DF-45B7-A9CE-2F87D48376B1}" destId="{EE315892-257B-4999-9B8A-751369898363}" srcOrd="2" destOrd="0" presId="urn:microsoft.com/office/officeart/2024/3/layout/verticalVisualTextBlock1"/>
    <dgm:cxn modelId="{F567F685-69B7-6843-A4E4-8D708931FFCB}" type="presParOf" srcId="{EE315892-257B-4999-9B8A-751369898363}" destId="{FE6C9C0B-5699-4F7A-B76F-C33ED8756AE0}" srcOrd="0" destOrd="0" presId="urn:microsoft.com/office/officeart/2024/3/layout/verticalVisualTextBlock1"/>
    <dgm:cxn modelId="{BBBE1AA6-7CD4-7F42-8DD6-BBD8E679A88D}" type="presParOf" srcId="{EE315892-257B-4999-9B8A-751369898363}" destId="{7205C0DA-9F89-4F4E-98EB-E129DB78B1C9}" srcOrd="1" destOrd="0" presId="urn:microsoft.com/office/officeart/2024/3/layout/verticalVisualTextBlock1"/>
    <dgm:cxn modelId="{B514B74A-B975-774A-8AC9-D111EE9B40B1}" type="presParOf" srcId="{EE315892-257B-4999-9B8A-751369898363}" destId="{261EF343-3B72-47CE-A0EE-AD65A3B4797E}" srcOrd="2" destOrd="0" presId="urn:microsoft.com/office/officeart/2024/3/layout/verticalVisualTextBlock1"/>
    <dgm:cxn modelId="{325DE5C8-CBED-5944-A422-CF54070574B4}" type="presParOf" srcId="{2208CABF-D2DF-45B7-A9CE-2F87D48376B1}" destId="{A20DF75B-51C9-4414-94C1-656E353BCCFE}" srcOrd="3" destOrd="0" presId="urn:microsoft.com/office/officeart/2024/3/layout/verticalVisualTextBlock1"/>
    <dgm:cxn modelId="{ADF7BB58-3D12-C343-B1F2-41CD8A6E24DE}" type="presParOf" srcId="{2208CABF-D2DF-45B7-A9CE-2F87D48376B1}" destId="{48CEC2B2-8178-402D-ADC1-F7FB3ACF59F8}" srcOrd="4" destOrd="0" presId="urn:microsoft.com/office/officeart/2024/3/layout/verticalVisualTextBlock1"/>
    <dgm:cxn modelId="{26974BC2-CE37-D048-86CD-608E51720235}" type="presParOf" srcId="{48CEC2B2-8178-402D-ADC1-F7FB3ACF59F8}" destId="{E4C1EDAE-A8AB-4EA0-9636-E68B8134D173}" srcOrd="0" destOrd="0" presId="urn:microsoft.com/office/officeart/2024/3/layout/verticalVisualTextBlock1"/>
    <dgm:cxn modelId="{47BF7D4B-4395-FF4D-8619-5903B9D21B6E}" type="presParOf" srcId="{48CEC2B2-8178-402D-ADC1-F7FB3ACF59F8}" destId="{AFFD85B4-42BC-447C-AA0E-4BF77A03B217}" srcOrd="1" destOrd="0" presId="urn:microsoft.com/office/officeart/2024/3/layout/verticalVisualTextBlock1"/>
    <dgm:cxn modelId="{EEEE750D-85B4-5D4E-8089-0AC89DA49095}" type="presParOf" srcId="{48CEC2B2-8178-402D-ADC1-F7FB3ACF59F8}" destId="{680792EC-0E27-47EB-8CF7-375F396AB06F}" srcOrd="2" destOrd="0" presId="urn:microsoft.com/office/officeart/2024/3/layout/verticalVisualTextBlock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17194-44DB-1A46-A35E-0A3EE42D92FF}">
      <dsp:nvSpPr>
        <dsp:cNvPr id="0" name=""/>
        <dsp:cNvSpPr/>
      </dsp:nvSpPr>
      <dsp:spPr>
        <a:xfrm>
          <a:off x="0" y="2585491"/>
          <a:ext cx="5741533" cy="0"/>
        </a:xfrm>
        <a:prstGeom prst="line">
          <a:avLst/>
        </a:prstGeom>
        <a:solidFill>
          <a:schemeClr val="lt1">
            <a:alpha val="90000"/>
            <a:hueOff val="0"/>
            <a:satOff val="0"/>
            <a:lumOff val="0"/>
            <a:alphaOff val="0"/>
          </a:schemeClr>
        </a:solidFill>
        <a:ln w="12700" cap="rnd" cmpd="sng" algn="ctr">
          <a:solidFill>
            <a:schemeClr val="dk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DE09B77E-1A65-9A4C-B202-C3E44F1C8FE6}">
      <dsp:nvSpPr>
        <dsp:cNvPr id="0" name=""/>
        <dsp:cNvSpPr/>
      </dsp:nvSpPr>
      <dsp:spPr>
        <a:xfrm rot="8100000">
          <a:off x="72275" y="614626"/>
          <a:ext cx="342726" cy="342726"/>
        </a:xfrm>
        <a:prstGeom prst="teardrop">
          <a:avLst>
            <a:gd name="adj" fmla="val 115000"/>
          </a:avLst>
        </a:prstGeom>
        <a:noFill/>
        <a:ln>
          <a:noFill/>
        </a:ln>
        <a:effectLst/>
      </dsp:spPr>
      <dsp:style>
        <a:lnRef idx="0">
          <a:scrgbClr r="0" g="0" b="0"/>
        </a:lnRef>
        <a:fillRef idx="0">
          <a:scrgbClr r="0" g="0" b="0"/>
        </a:fillRef>
        <a:effectRef idx="0">
          <a:scrgbClr r="0" g="0" b="0"/>
        </a:effectRef>
        <a:fontRef idx="minor"/>
      </dsp:style>
    </dsp:sp>
    <dsp:sp modelId="{6DB5E44D-8027-DA47-9E9C-EF8CC888B40A}">
      <dsp:nvSpPr>
        <dsp:cNvPr id="0" name=""/>
        <dsp:cNvSpPr/>
      </dsp:nvSpPr>
      <dsp:spPr>
        <a:xfrm>
          <a:off x="146701" y="689051"/>
          <a:ext cx="193875" cy="193875"/>
        </a:xfrm>
        <a:prstGeom prst="ellipse">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7F9664C-A284-9F42-96E0-82FC6393874B}">
      <dsp:nvSpPr>
        <dsp:cNvPr id="0" name=""/>
        <dsp:cNvSpPr/>
      </dsp:nvSpPr>
      <dsp:spPr>
        <a:xfrm>
          <a:off x="485982" y="1054880"/>
          <a:ext cx="1439104" cy="153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i="0" u="none" kern="1200" dirty="0"/>
            <a:t>Empowerment through enablement, building trust, and providing hands-on practice.</a:t>
          </a:r>
          <a:endParaRPr lang="en-AT" sz="1500" kern="1200" dirty="0"/>
        </a:p>
      </dsp:txBody>
      <dsp:txXfrm>
        <a:off x="485982" y="1054880"/>
        <a:ext cx="1439104" cy="1530610"/>
      </dsp:txXfrm>
    </dsp:sp>
    <dsp:sp modelId="{940FAC76-5048-9D4C-8F37-91C9914E35D1}">
      <dsp:nvSpPr>
        <dsp:cNvPr id="0" name=""/>
        <dsp:cNvSpPr/>
      </dsp:nvSpPr>
      <dsp:spPr>
        <a:xfrm>
          <a:off x="485982" y="517098"/>
          <a:ext cx="1439104" cy="53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i="0" u="none" kern="1200" dirty="0"/>
            <a:t>Trust, Enable</a:t>
          </a:r>
          <a:endParaRPr lang="en-AT" sz="2000" kern="1200" dirty="0"/>
        </a:p>
      </dsp:txBody>
      <dsp:txXfrm>
        <a:off x="485982" y="517098"/>
        <a:ext cx="1439104" cy="537782"/>
      </dsp:txXfrm>
    </dsp:sp>
    <dsp:sp modelId="{B51AA015-7240-6741-9891-E2F1B926B90F}">
      <dsp:nvSpPr>
        <dsp:cNvPr id="0" name=""/>
        <dsp:cNvSpPr/>
      </dsp:nvSpPr>
      <dsp:spPr>
        <a:xfrm>
          <a:off x="243638" y="947324"/>
          <a:ext cx="0" cy="1638167"/>
        </a:xfrm>
        <a:prstGeom prst="line">
          <a:avLst/>
        </a:prstGeom>
        <a:noFill/>
        <a:ln w="9525" cap="rnd"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DD4708E0-ECE5-E54D-9D7C-D9F83B6FE052}">
      <dsp:nvSpPr>
        <dsp:cNvPr id="0" name=""/>
        <dsp:cNvSpPr/>
      </dsp:nvSpPr>
      <dsp:spPr>
        <a:xfrm>
          <a:off x="226563" y="2537091"/>
          <a:ext cx="87243" cy="96800"/>
        </a:xfrm>
        <a:prstGeom prst="ellipse">
          <a:avLst/>
        </a:prstGeom>
        <a:solidFill>
          <a:schemeClr val="dk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49F4DD-872B-F54C-B09F-A06D85314633}">
      <dsp:nvSpPr>
        <dsp:cNvPr id="0" name=""/>
        <dsp:cNvSpPr/>
      </dsp:nvSpPr>
      <dsp:spPr>
        <a:xfrm rot="18900000">
          <a:off x="1026063" y="4213630"/>
          <a:ext cx="342726" cy="342726"/>
        </a:xfrm>
        <a:prstGeom prst="teardrop">
          <a:avLst>
            <a:gd name="adj" fmla="val 115000"/>
          </a:avLst>
        </a:prstGeom>
        <a:noFill/>
        <a:ln>
          <a:noFill/>
        </a:ln>
        <a:effectLst/>
      </dsp:spPr>
      <dsp:style>
        <a:lnRef idx="0">
          <a:scrgbClr r="0" g="0" b="0"/>
        </a:lnRef>
        <a:fillRef idx="0">
          <a:scrgbClr r="0" g="0" b="0"/>
        </a:fillRef>
        <a:effectRef idx="0">
          <a:scrgbClr r="0" g="0" b="0"/>
        </a:effectRef>
        <a:fontRef idx="minor"/>
      </dsp:style>
    </dsp:sp>
    <dsp:sp modelId="{86021FD2-EC96-FE4E-8179-EE1A0A0DBB45}">
      <dsp:nvSpPr>
        <dsp:cNvPr id="0" name=""/>
        <dsp:cNvSpPr/>
      </dsp:nvSpPr>
      <dsp:spPr>
        <a:xfrm>
          <a:off x="1100488" y="4288055"/>
          <a:ext cx="193875" cy="193875"/>
        </a:xfrm>
        <a:prstGeom prst="ellipse">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DB82E9B-5D4C-F845-837C-226CF726485A}">
      <dsp:nvSpPr>
        <dsp:cNvPr id="0" name=""/>
        <dsp:cNvSpPr/>
      </dsp:nvSpPr>
      <dsp:spPr>
        <a:xfrm>
          <a:off x="1439770" y="3826527"/>
          <a:ext cx="1439104" cy="827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t" anchorCtr="0">
          <a:noAutofit/>
        </a:bodyPr>
        <a:lstStyle/>
        <a:p>
          <a:pPr marL="0" lvl="0" indent="0" algn="l" defTabSz="666750">
            <a:lnSpc>
              <a:spcPct val="90000"/>
            </a:lnSpc>
            <a:spcBef>
              <a:spcPct val="0"/>
            </a:spcBef>
            <a:spcAft>
              <a:spcPct val="35000"/>
            </a:spcAft>
            <a:buNone/>
          </a:pPr>
          <a:r>
            <a:rPr lang="en-US" sz="1500" b="0" i="0" u="none" kern="1200" dirty="0"/>
            <a:t>Defining the role, clarifying the goal, and providing context.</a:t>
          </a:r>
          <a:endParaRPr lang="en-AT" sz="1500" kern="1200" dirty="0"/>
        </a:p>
      </dsp:txBody>
      <dsp:txXfrm>
        <a:off x="1439770" y="3826527"/>
        <a:ext cx="1439104" cy="827357"/>
      </dsp:txXfrm>
    </dsp:sp>
    <dsp:sp modelId="{5D8BBC7C-F975-4C4C-9C33-ED32E98F8D66}">
      <dsp:nvSpPr>
        <dsp:cNvPr id="0" name=""/>
        <dsp:cNvSpPr/>
      </dsp:nvSpPr>
      <dsp:spPr>
        <a:xfrm>
          <a:off x="1439770" y="3309429"/>
          <a:ext cx="1439104" cy="517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i="0" u="none" kern="1200" dirty="0"/>
            <a:t>Creating Effective Prompts</a:t>
          </a:r>
          <a:endParaRPr lang="en-AT" sz="2000" kern="1200" dirty="0"/>
        </a:p>
      </dsp:txBody>
      <dsp:txXfrm>
        <a:off x="1439770" y="3309429"/>
        <a:ext cx="1439104" cy="517098"/>
      </dsp:txXfrm>
    </dsp:sp>
    <dsp:sp modelId="{95F21081-EDBC-4D4A-974C-1396A968557F}">
      <dsp:nvSpPr>
        <dsp:cNvPr id="0" name=""/>
        <dsp:cNvSpPr/>
      </dsp:nvSpPr>
      <dsp:spPr>
        <a:xfrm>
          <a:off x="1197426" y="2585491"/>
          <a:ext cx="0" cy="1613346"/>
        </a:xfrm>
        <a:prstGeom prst="line">
          <a:avLst/>
        </a:prstGeom>
        <a:noFill/>
        <a:ln w="9525" cap="rnd"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8229E36-39A5-9A49-9510-9DC6587B4125}">
      <dsp:nvSpPr>
        <dsp:cNvPr id="0" name=""/>
        <dsp:cNvSpPr/>
      </dsp:nvSpPr>
      <dsp:spPr>
        <a:xfrm>
          <a:off x="1180351" y="2537091"/>
          <a:ext cx="87243" cy="96800"/>
        </a:xfrm>
        <a:prstGeom prst="ellipse">
          <a:avLst/>
        </a:prstGeom>
        <a:solidFill>
          <a:schemeClr val="dk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5E5B70-AF5A-DE4B-8FAF-1CD6AB177006}">
      <dsp:nvSpPr>
        <dsp:cNvPr id="0" name=""/>
        <dsp:cNvSpPr/>
      </dsp:nvSpPr>
      <dsp:spPr>
        <a:xfrm rot="8100000">
          <a:off x="1979851" y="614626"/>
          <a:ext cx="342726" cy="342726"/>
        </a:xfrm>
        <a:prstGeom prst="teardrop">
          <a:avLst>
            <a:gd name="adj" fmla="val 115000"/>
          </a:avLst>
        </a:prstGeom>
        <a:noFill/>
        <a:ln>
          <a:noFill/>
        </a:ln>
        <a:effectLst/>
      </dsp:spPr>
      <dsp:style>
        <a:lnRef idx="0">
          <a:scrgbClr r="0" g="0" b="0"/>
        </a:lnRef>
        <a:fillRef idx="0">
          <a:scrgbClr r="0" g="0" b="0"/>
        </a:fillRef>
        <a:effectRef idx="0">
          <a:scrgbClr r="0" g="0" b="0"/>
        </a:effectRef>
        <a:fontRef idx="minor"/>
      </dsp:style>
    </dsp:sp>
    <dsp:sp modelId="{B778D9F2-C727-9B43-992D-2DC64217EA68}">
      <dsp:nvSpPr>
        <dsp:cNvPr id="0" name=""/>
        <dsp:cNvSpPr/>
      </dsp:nvSpPr>
      <dsp:spPr>
        <a:xfrm>
          <a:off x="2054276" y="689051"/>
          <a:ext cx="193875" cy="193875"/>
        </a:xfrm>
        <a:prstGeom prst="ellipse">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C915B98-D869-8441-A08E-5589B238F414}">
      <dsp:nvSpPr>
        <dsp:cNvPr id="0" name=""/>
        <dsp:cNvSpPr/>
      </dsp:nvSpPr>
      <dsp:spPr>
        <a:xfrm>
          <a:off x="2393558" y="1054880"/>
          <a:ext cx="1439104" cy="153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i="0" u="none" kern="1200" dirty="0"/>
            <a:t>Guidance, facilitating understanding of AI concepts, and encouraging innovation.</a:t>
          </a:r>
          <a:endParaRPr lang="en-AT" sz="1500" kern="1200" dirty="0"/>
        </a:p>
      </dsp:txBody>
      <dsp:txXfrm>
        <a:off x="2393558" y="1054880"/>
        <a:ext cx="1439104" cy="1530610"/>
      </dsp:txXfrm>
    </dsp:sp>
    <dsp:sp modelId="{07D815D0-7106-9745-B75C-7DC0EDD04E42}">
      <dsp:nvSpPr>
        <dsp:cNvPr id="0" name=""/>
        <dsp:cNvSpPr/>
      </dsp:nvSpPr>
      <dsp:spPr>
        <a:xfrm>
          <a:off x="2393558" y="517098"/>
          <a:ext cx="1439104" cy="53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i="0" u="none" kern="1200" dirty="0"/>
            <a:t>Role of the Mentor</a:t>
          </a:r>
          <a:endParaRPr lang="en-AT" sz="2000" kern="1200" dirty="0"/>
        </a:p>
      </dsp:txBody>
      <dsp:txXfrm>
        <a:off x="2393558" y="517098"/>
        <a:ext cx="1439104" cy="537782"/>
      </dsp:txXfrm>
    </dsp:sp>
    <dsp:sp modelId="{84FA79E3-3113-6849-BDFF-F706B588A062}">
      <dsp:nvSpPr>
        <dsp:cNvPr id="0" name=""/>
        <dsp:cNvSpPr/>
      </dsp:nvSpPr>
      <dsp:spPr>
        <a:xfrm>
          <a:off x="2151214" y="947324"/>
          <a:ext cx="0" cy="1638167"/>
        </a:xfrm>
        <a:prstGeom prst="line">
          <a:avLst/>
        </a:prstGeom>
        <a:noFill/>
        <a:ln w="9525" cap="rnd"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414DEAA-F181-A147-B1FF-C696A3A53FD6}">
      <dsp:nvSpPr>
        <dsp:cNvPr id="0" name=""/>
        <dsp:cNvSpPr/>
      </dsp:nvSpPr>
      <dsp:spPr>
        <a:xfrm>
          <a:off x="2134139" y="2537091"/>
          <a:ext cx="87243" cy="96800"/>
        </a:xfrm>
        <a:prstGeom prst="ellipse">
          <a:avLst/>
        </a:prstGeom>
        <a:solidFill>
          <a:schemeClr val="dk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FA2BB-E69E-2946-B0F9-D298EB44B906}">
      <dsp:nvSpPr>
        <dsp:cNvPr id="0" name=""/>
        <dsp:cNvSpPr/>
      </dsp:nvSpPr>
      <dsp:spPr>
        <a:xfrm rot="18900000">
          <a:off x="2933639" y="4213630"/>
          <a:ext cx="342726" cy="342726"/>
        </a:xfrm>
        <a:prstGeom prst="teardrop">
          <a:avLst>
            <a:gd name="adj" fmla="val 115000"/>
          </a:avLst>
        </a:prstGeom>
        <a:noFill/>
        <a:ln>
          <a:noFill/>
        </a:ln>
        <a:effectLst/>
      </dsp:spPr>
      <dsp:style>
        <a:lnRef idx="0">
          <a:scrgbClr r="0" g="0" b="0"/>
        </a:lnRef>
        <a:fillRef idx="0">
          <a:scrgbClr r="0" g="0" b="0"/>
        </a:fillRef>
        <a:effectRef idx="0">
          <a:scrgbClr r="0" g="0" b="0"/>
        </a:effectRef>
        <a:fontRef idx="minor"/>
      </dsp:style>
    </dsp:sp>
    <dsp:sp modelId="{7966B275-0640-424F-9560-D29CA8458FBE}">
      <dsp:nvSpPr>
        <dsp:cNvPr id="0" name=""/>
        <dsp:cNvSpPr/>
      </dsp:nvSpPr>
      <dsp:spPr>
        <a:xfrm>
          <a:off x="3008064" y="4288055"/>
          <a:ext cx="193875" cy="193875"/>
        </a:xfrm>
        <a:prstGeom prst="ellipse">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172FD72-9F80-7144-A6B3-B3EEA173B366}">
      <dsp:nvSpPr>
        <dsp:cNvPr id="0" name=""/>
        <dsp:cNvSpPr/>
      </dsp:nvSpPr>
      <dsp:spPr>
        <a:xfrm>
          <a:off x="3347346" y="3826527"/>
          <a:ext cx="1439104" cy="8273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42875" rIns="0" bIns="95250" numCol="1" spcCol="1270" anchor="t" anchorCtr="0">
          <a:noAutofit/>
        </a:bodyPr>
        <a:lstStyle/>
        <a:p>
          <a:pPr marL="0" lvl="0" indent="0" algn="l" defTabSz="666750">
            <a:lnSpc>
              <a:spcPct val="90000"/>
            </a:lnSpc>
            <a:spcBef>
              <a:spcPct val="0"/>
            </a:spcBef>
            <a:spcAft>
              <a:spcPct val="35000"/>
            </a:spcAft>
            <a:buNone/>
          </a:pPr>
          <a:r>
            <a:rPr lang="en-AT" sz="1500" kern="1200" dirty="0"/>
            <a:t>I</a:t>
          </a:r>
          <a:r>
            <a:rPr lang="en-US" sz="1500" b="0" i="0" u="none" kern="1200" dirty="0" err="1"/>
            <a:t>mportance</a:t>
          </a:r>
          <a:r>
            <a:rPr lang="en-US" sz="1500" b="0" i="0" u="none" kern="1200" dirty="0"/>
            <a:t> of sharing prompts, optimizing prompts, and enhanced team interaction </a:t>
          </a:r>
          <a:endParaRPr lang="en-AT" sz="1500" kern="1200" dirty="0"/>
        </a:p>
      </dsp:txBody>
      <dsp:txXfrm>
        <a:off x="3347346" y="3826527"/>
        <a:ext cx="1439104" cy="827357"/>
      </dsp:txXfrm>
    </dsp:sp>
    <dsp:sp modelId="{F5E3ACD8-6908-284A-AB45-0C6489F9C2EA}">
      <dsp:nvSpPr>
        <dsp:cNvPr id="0" name=""/>
        <dsp:cNvSpPr/>
      </dsp:nvSpPr>
      <dsp:spPr>
        <a:xfrm>
          <a:off x="3347346" y="3309429"/>
          <a:ext cx="1439104" cy="517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i="0" u="none" kern="1200" dirty="0"/>
            <a:t>Sharing &amp; Optimize Prompts</a:t>
          </a:r>
          <a:endParaRPr lang="en-AT" sz="2000" kern="1200" dirty="0"/>
        </a:p>
      </dsp:txBody>
      <dsp:txXfrm>
        <a:off x="3347346" y="3309429"/>
        <a:ext cx="1439104" cy="517098"/>
      </dsp:txXfrm>
    </dsp:sp>
    <dsp:sp modelId="{751D1A94-86C0-BC45-8F3E-9E894990225A}">
      <dsp:nvSpPr>
        <dsp:cNvPr id="0" name=""/>
        <dsp:cNvSpPr/>
      </dsp:nvSpPr>
      <dsp:spPr>
        <a:xfrm>
          <a:off x="3105002" y="2585491"/>
          <a:ext cx="0" cy="1613346"/>
        </a:xfrm>
        <a:prstGeom prst="line">
          <a:avLst/>
        </a:prstGeom>
        <a:noFill/>
        <a:ln w="9525" cap="rnd"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21C2B2A-5885-BD4D-961B-D94D880DF646}">
      <dsp:nvSpPr>
        <dsp:cNvPr id="0" name=""/>
        <dsp:cNvSpPr/>
      </dsp:nvSpPr>
      <dsp:spPr>
        <a:xfrm>
          <a:off x="3087927" y="2537091"/>
          <a:ext cx="87243" cy="96800"/>
        </a:xfrm>
        <a:prstGeom prst="ellipse">
          <a:avLst/>
        </a:prstGeom>
        <a:solidFill>
          <a:schemeClr val="dk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4C0444-77FD-094E-8FF2-EE8CB1E5C439}">
      <dsp:nvSpPr>
        <dsp:cNvPr id="0" name=""/>
        <dsp:cNvSpPr/>
      </dsp:nvSpPr>
      <dsp:spPr>
        <a:xfrm rot="8100000">
          <a:off x="3887427" y="614626"/>
          <a:ext cx="342726" cy="342726"/>
        </a:xfrm>
        <a:prstGeom prst="teardrop">
          <a:avLst>
            <a:gd name="adj" fmla="val 115000"/>
          </a:avLst>
        </a:prstGeom>
        <a:noFill/>
        <a:ln>
          <a:noFill/>
        </a:ln>
        <a:effectLst/>
      </dsp:spPr>
      <dsp:style>
        <a:lnRef idx="0">
          <a:scrgbClr r="0" g="0" b="0"/>
        </a:lnRef>
        <a:fillRef idx="0">
          <a:scrgbClr r="0" g="0" b="0"/>
        </a:fillRef>
        <a:effectRef idx="0">
          <a:scrgbClr r="0" g="0" b="0"/>
        </a:effectRef>
        <a:fontRef idx="minor"/>
      </dsp:style>
    </dsp:sp>
    <dsp:sp modelId="{11FCE4C6-96EB-454E-A8D6-5B63D4A92CAE}">
      <dsp:nvSpPr>
        <dsp:cNvPr id="0" name=""/>
        <dsp:cNvSpPr/>
      </dsp:nvSpPr>
      <dsp:spPr>
        <a:xfrm>
          <a:off x="3961852" y="689051"/>
          <a:ext cx="193875" cy="193875"/>
        </a:xfrm>
        <a:prstGeom prst="ellipse">
          <a:avLst/>
        </a:prstGeom>
        <a:solidFill>
          <a:schemeClr val="accent1">
            <a:hueOff val="0"/>
            <a:satOff val="0"/>
            <a:lumOff val="0"/>
            <a:alphaOff val="0"/>
          </a:schemeClr>
        </a:solid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3378D79-68B5-A646-BA50-9B68AE57F622}">
      <dsp:nvSpPr>
        <dsp:cNvPr id="0" name=""/>
        <dsp:cNvSpPr/>
      </dsp:nvSpPr>
      <dsp:spPr>
        <a:xfrm>
          <a:off x="4301134" y="1054880"/>
          <a:ext cx="1439104" cy="15306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en-US" sz="1500" b="0" i="0" u="none" kern="1200" dirty="0"/>
            <a:t>Sharing expertise, motivating team members, and ongoing support </a:t>
          </a:r>
          <a:endParaRPr lang="en-AT" sz="1500" kern="1200" dirty="0"/>
        </a:p>
      </dsp:txBody>
      <dsp:txXfrm>
        <a:off x="4301134" y="1054880"/>
        <a:ext cx="1439104" cy="1530610"/>
      </dsp:txXfrm>
    </dsp:sp>
    <dsp:sp modelId="{2BE9FC79-6F43-5D4D-9252-AAE36593E7E9}">
      <dsp:nvSpPr>
        <dsp:cNvPr id="0" name=""/>
        <dsp:cNvSpPr/>
      </dsp:nvSpPr>
      <dsp:spPr>
        <a:xfrm>
          <a:off x="4301134" y="517098"/>
          <a:ext cx="1439104" cy="537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en-US" sz="2000" b="1" i="0" u="none" kern="1200" dirty="0"/>
            <a:t>Responsibilities</a:t>
          </a:r>
          <a:endParaRPr lang="en-AT" sz="2000" kern="1200" dirty="0"/>
        </a:p>
      </dsp:txBody>
      <dsp:txXfrm>
        <a:off x="4301134" y="517098"/>
        <a:ext cx="1439104" cy="537782"/>
      </dsp:txXfrm>
    </dsp:sp>
    <dsp:sp modelId="{BC1A29D2-F389-884A-B88E-991DC8188B68}">
      <dsp:nvSpPr>
        <dsp:cNvPr id="0" name=""/>
        <dsp:cNvSpPr/>
      </dsp:nvSpPr>
      <dsp:spPr>
        <a:xfrm>
          <a:off x="4058790" y="947324"/>
          <a:ext cx="0" cy="1638167"/>
        </a:xfrm>
        <a:prstGeom prst="line">
          <a:avLst/>
        </a:prstGeom>
        <a:noFill/>
        <a:ln w="9525" cap="rnd" cmpd="sng" algn="ctr">
          <a:solidFill>
            <a:schemeClr val="dk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9B210BA0-6479-B64E-BCCB-FADDE8AB2BE5}">
      <dsp:nvSpPr>
        <dsp:cNvPr id="0" name=""/>
        <dsp:cNvSpPr/>
      </dsp:nvSpPr>
      <dsp:spPr>
        <a:xfrm>
          <a:off x="4041715" y="2537091"/>
          <a:ext cx="87243" cy="96800"/>
        </a:xfrm>
        <a:prstGeom prst="ellipse">
          <a:avLst/>
        </a:prstGeom>
        <a:solidFill>
          <a:schemeClr val="dk1">
            <a:hueOff val="0"/>
            <a:satOff val="0"/>
            <a:lumOff val="0"/>
            <a:alphaOff val="0"/>
          </a:schemeClr>
        </a:solidFill>
        <a:ln w="63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698BE-603F-420F-8846-3509FDE8EFED}">
      <dsp:nvSpPr>
        <dsp:cNvPr id="0" name=""/>
        <dsp:cNvSpPr/>
      </dsp:nvSpPr>
      <dsp:spPr>
        <a:xfrm>
          <a:off x="0" y="0"/>
          <a:ext cx="1154608" cy="1154608"/>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9870" r="23384" b="6"/>
          <a:stretch>
            <a:fillRect l="-25000" r="-25000"/>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E2DAC2D5-0757-43E1-BAC5-004EF1CC803B}">
      <dsp:nvSpPr>
        <dsp:cNvPr id="0" name=""/>
        <dsp:cNvSpPr/>
      </dsp:nvSpPr>
      <dsp:spPr>
        <a:xfrm>
          <a:off x="1334608" y="0"/>
          <a:ext cx="8796816" cy="328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AT" sz="1800" kern="1200"/>
            <a:t>Inspiration for Prompts</a:t>
          </a:r>
        </a:p>
      </dsp:txBody>
      <dsp:txXfrm>
        <a:off x="1334608" y="0"/>
        <a:ext cx="8796816" cy="328164"/>
      </dsp:txXfrm>
    </dsp:sp>
    <dsp:sp modelId="{BF17097F-A0C4-487F-BAFF-D4483A33AA01}">
      <dsp:nvSpPr>
        <dsp:cNvPr id="0" name=""/>
        <dsp:cNvSpPr/>
      </dsp:nvSpPr>
      <dsp:spPr>
        <a:xfrm>
          <a:off x="1334608" y="328164"/>
          <a:ext cx="8796816" cy="82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AT" sz="1400" kern="1200"/>
            <a:t>Explore various prompt examples that can inspire creativity and enhance productivity when using Microsoft 365 Copilot.</a:t>
          </a:r>
        </a:p>
      </dsp:txBody>
      <dsp:txXfrm>
        <a:off x="1334608" y="328164"/>
        <a:ext cx="8796816" cy="826443"/>
      </dsp:txXfrm>
    </dsp:sp>
    <dsp:sp modelId="{FE6C9C0B-5699-4F7A-B76F-C33ED8756AE0}">
      <dsp:nvSpPr>
        <dsp:cNvPr id="0" name=""/>
        <dsp:cNvSpPr/>
      </dsp:nvSpPr>
      <dsp:spPr>
        <a:xfrm>
          <a:off x="0" y="1246977"/>
          <a:ext cx="1154608" cy="115460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21490" r="22261" b="1"/>
          <a:stretch>
            <a:fillRect l="-39000" r="-39000"/>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205C0DA-9F89-4F4E-98EB-E129DB78B1C9}">
      <dsp:nvSpPr>
        <dsp:cNvPr id="0" name=""/>
        <dsp:cNvSpPr/>
      </dsp:nvSpPr>
      <dsp:spPr>
        <a:xfrm>
          <a:off x="1334608" y="1246977"/>
          <a:ext cx="8796816" cy="328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AT" sz="1800" kern="1200"/>
            <a:t>Effective Prompt Creation</a:t>
          </a:r>
        </a:p>
      </dsp:txBody>
      <dsp:txXfrm>
        <a:off x="1334608" y="1246977"/>
        <a:ext cx="8796816" cy="328164"/>
      </dsp:txXfrm>
    </dsp:sp>
    <dsp:sp modelId="{261EF343-3B72-47CE-A0EE-AD65A3B4797E}">
      <dsp:nvSpPr>
        <dsp:cNvPr id="0" name=""/>
        <dsp:cNvSpPr/>
      </dsp:nvSpPr>
      <dsp:spPr>
        <a:xfrm>
          <a:off x="1334608" y="1575142"/>
          <a:ext cx="8796816" cy="82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AT" sz="1400" kern="1200"/>
            <a:t>Learn how to craft effective prompts that lead to better outcomes and more efficient usage of Microsoft 365 Copilot.</a:t>
          </a:r>
        </a:p>
      </dsp:txBody>
      <dsp:txXfrm>
        <a:off x="1334608" y="1575142"/>
        <a:ext cx="8796816" cy="826443"/>
      </dsp:txXfrm>
    </dsp:sp>
    <dsp:sp modelId="{E4C1EDAE-A8AB-4EA0-9636-E68B8134D173}">
      <dsp:nvSpPr>
        <dsp:cNvPr id="0" name=""/>
        <dsp:cNvSpPr/>
      </dsp:nvSpPr>
      <dsp:spPr>
        <a:xfrm>
          <a:off x="0" y="2493954"/>
          <a:ext cx="1154608" cy="115460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22602" r="24649"/>
          <a:stretch>
            <a:fillRect l="-45000" r="-45000"/>
          </a:stretch>
        </a:blip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FD85B4-42BC-447C-AA0E-4BF77A03B217}">
      <dsp:nvSpPr>
        <dsp:cNvPr id="0" name=""/>
        <dsp:cNvSpPr/>
      </dsp:nvSpPr>
      <dsp:spPr>
        <a:xfrm>
          <a:off x="1334608" y="2493954"/>
          <a:ext cx="8796816" cy="328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90000"/>
            </a:lnSpc>
            <a:spcBef>
              <a:spcPct val="0"/>
            </a:spcBef>
            <a:spcAft>
              <a:spcPct val="35000"/>
            </a:spcAft>
            <a:buNone/>
            <a:defRPr b="1"/>
          </a:pPr>
          <a:r>
            <a:rPr lang="en-AT" sz="1800" kern="1200"/>
            <a:t>Utilizing Microsoft 365 Copilot</a:t>
          </a:r>
        </a:p>
      </dsp:txBody>
      <dsp:txXfrm>
        <a:off x="1334608" y="2493954"/>
        <a:ext cx="8796816" cy="328164"/>
      </dsp:txXfrm>
    </dsp:sp>
    <dsp:sp modelId="{680792EC-0E27-47EB-8CF7-375F396AB06F}">
      <dsp:nvSpPr>
        <dsp:cNvPr id="0" name=""/>
        <dsp:cNvSpPr/>
      </dsp:nvSpPr>
      <dsp:spPr>
        <a:xfrm>
          <a:off x="1334608" y="2822119"/>
          <a:ext cx="8796816" cy="8264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90000"/>
            </a:lnSpc>
            <a:spcBef>
              <a:spcPct val="0"/>
            </a:spcBef>
            <a:spcAft>
              <a:spcPct val="35000"/>
            </a:spcAft>
            <a:buNone/>
          </a:pPr>
          <a:r>
            <a:rPr lang="en-AT" sz="1400" kern="1200"/>
            <a:t>Understand the features of Microsoft 365 Copilot and how to use prompts to leverage its capabilities fully.</a:t>
          </a:r>
        </a:p>
      </dsp:txBody>
      <dsp:txXfrm>
        <a:off x="1334608" y="2822119"/>
        <a:ext cx="8796816" cy="826443"/>
      </dsp:txXfrm>
    </dsp:sp>
  </dsp:spTree>
</dsp:drawing>
</file>

<file path=ppt/diagrams/layout1.xml><?xml version="1.0" encoding="utf-8"?>
<dgm:layoutDef xmlns:dgm="http://schemas.openxmlformats.org/drawingml/2006/diagram" xmlns:a="http://schemas.openxmlformats.org/drawingml/2006/main" uniqueId="urn:microsoft.com/office/officeart/2024/3/layout/BulletTimelineDefaultVariant">
  <dgm:title val="Bullet Timeline"/>
  <dgm:desc val="Displays bulleted events in chronological order. Each event should have a date or name up to medium length and the option to add a description that can be medium or a bit longer in length."/>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270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8"/>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55"/>
                        <dgm:constr type="t" for="ch" forName="L1TextContainer1" refType="h" fact="0.67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fact="0.89"/>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8"/>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55"/>
                        <dgm:constr type="t" for="ch" forName="L1TextContainer1" refType="h" fact="0.67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fact="0.89"/>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4"/>
                  <dgm:constr type="h" for="ch" forName="Ellipse1" refType="w" refFor="ch" refForName="DropPin1" fact="0.4"/>
                  <dgm:constr type="ctrX" for="ch" forName="Ellipse1" refType="ctrX" refFor="ch" refForName="DropPin1"/>
                  <dgm:constr type="ctrY" for="ch" forName="Ellipse1" refType="ctrY" refFor="ch" refForName="DropPin1"/>
                </dgm:constrLst>
                <dgm:layoutNode name="DropPin1" styleLbl="revTx">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node2"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6"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20" fact="NaN" max="NaN"/>
                </dgm:ruleLst>
              </dgm:layoutNode>
              <dgm:layoutNode name="ConnectLine1" styleLbl="sibTrans1D1">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fact="0.8"/>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55"/>
                        <dgm:constr type="t" for="ch" forName="L1TextContainer" refType="h" fact="0.67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h" fact="0.8"/>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fact="0.89"/>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fact="0.8"/>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55"/>
                        <dgm:constr type="t" for="ch" forName="L1TextContainer" refType="h" fact="0.67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fact="0.89"/>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4"/>
                  <dgm:constr type="h" for="ch" forName="Ellipse" refType="w" refFor="ch" refForName="DropPin" fact="0.4"/>
                  <dgm:constr type="ctrX" for="ch" forName="Ellipse" refType="ctrX" refFor="ch" refForName="DropPin"/>
                  <dgm:constr type="ctrY" for="ch" forName="Ellipse" refType="ctrY" refFor="ch" refForName="DropPin"/>
                </dgm:constrLst>
                <dgm:layoutNode name="DropPin" styleLbl="revTx">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node2"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6"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20" fact="NaN" max="NaN"/>
                </dgm:ruleLst>
              </dgm:layoutNode>
              <dgm:layoutNode name="ConnectLine" styleLbl="sibTrans1D1">
                <dgm:alg type="sp"/>
                <dgm:shape xmlns:r="http://schemas.openxmlformats.org/officeDocument/2006/relationships" type="line" r:blip="">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F101E-578E-1547-8559-CC7AE6441E40}" type="datetimeFigureOut">
              <a:rPr lang="de-DE" smtClean="0"/>
              <a:t>05.05.25</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72775-5176-F342-967D-C80BE85E059C}" type="slidenum">
              <a:rPr lang="de-DE" smtClean="0"/>
              <a:t>‹#›</a:t>
            </a:fld>
            <a:endParaRPr lang="de-DE"/>
          </a:p>
        </p:txBody>
      </p:sp>
    </p:spTree>
    <p:extLst>
      <p:ext uri="{BB962C8B-B14F-4D97-AF65-F5344CB8AC3E}">
        <p14:creationId xmlns:p14="http://schemas.microsoft.com/office/powerpoint/2010/main" val="5984696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this</a:t>
            </a:r>
            <a:r>
              <a:rPr lang="de-DE" dirty="0"/>
              <a:t> </a:t>
            </a:r>
            <a:r>
              <a:rPr lang="de-DE" dirty="0" err="1"/>
              <a:t>presentation</a:t>
            </a:r>
            <a:r>
              <a:rPr lang="de-DE" dirty="0"/>
              <a:t>, </a:t>
            </a:r>
            <a:r>
              <a:rPr lang="de-DE" dirty="0" err="1"/>
              <a:t>we</a:t>
            </a:r>
            <a:r>
              <a:rPr lang="de-DE" dirty="0"/>
              <a:t> will </a:t>
            </a:r>
            <a:r>
              <a:rPr lang="de-DE" dirty="0" err="1"/>
              <a:t>explore</a:t>
            </a:r>
            <a:r>
              <a:rPr lang="de-DE" dirty="0"/>
              <a:t> </a:t>
            </a:r>
            <a:r>
              <a:rPr lang="de-DE" dirty="0" err="1"/>
              <a:t>the</a:t>
            </a:r>
            <a:r>
              <a:rPr lang="de-DE" dirty="0"/>
              <a:t> </a:t>
            </a:r>
            <a:r>
              <a:rPr lang="de-DE" dirty="0" err="1"/>
              <a:t>mentoring</a:t>
            </a:r>
            <a:r>
              <a:rPr lang="de-DE" dirty="0"/>
              <a:t> and support </a:t>
            </a:r>
            <a:r>
              <a:rPr lang="de-DE" dirty="0" err="1"/>
              <a:t>mechanisms</a:t>
            </a:r>
            <a:r>
              <a:rPr lang="de-DE" dirty="0"/>
              <a:t> </a:t>
            </a:r>
            <a:r>
              <a:rPr lang="de-DE" dirty="0" err="1"/>
              <a:t>associated</a:t>
            </a:r>
            <a:r>
              <a:rPr lang="de-DE" dirty="0"/>
              <a:t> </a:t>
            </a:r>
            <a:r>
              <a:rPr lang="de-DE" dirty="0" err="1"/>
              <a:t>with</a:t>
            </a:r>
            <a:r>
              <a:rPr lang="de-DE" dirty="0"/>
              <a:t> Microsoft 365 Copilot. </a:t>
            </a:r>
            <a:r>
              <a:rPr lang="de-DE" dirty="0" err="1"/>
              <a:t>Our</a:t>
            </a:r>
            <a:r>
              <a:rPr lang="de-DE" dirty="0"/>
              <a:t> </a:t>
            </a:r>
            <a:r>
              <a:rPr lang="de-DE" dirty="0" err="1"/>
              <a:t>focus</a:t>
            </a:r>
            <a:r>
              <a:rPr lang="de-DE" dirty="0"/>
              <a:t> will </a:t>
            </a:r>
            <a:r>
              <a:rPr lang="de-DE" dirty="0" err="1"/>
              <a:t>be</a:t>
            </a:r>
            <a:r>
              <a:rPr lang="de-DE" dirty="0"/>
              <a:t> on </a:t>
            </a:r>
            <a:r>
              <a:rPr lang="de-DE" dirty="0" err="1"/>
              <a:t>training</a:t>
            </a:r>
            <a:r>
              <a:rPr lang="de-DE" dirty="0"/>
              <a:t> </a:t>
            </a:r>
            <a:r>
              <a:rPr lang="de-DE" dirty="0" err="1"/>
              <a:t>objectives</a:t>
            </a:r>
            <a:r>
              <a:rPr lang="de-DE" dirty="0"/>
              <a:t>, </a:t>
            </a:r>
            <a:r>
              <a:rPr lang="de-DE" dirty="0" err="1"/>
              <a:t>the</a:t>
            </a:r>
            <a:r>
              <a:rPr lang="de-DE" dirty="0"/>
              <a:t> </a:t>
            </a:r>
            <a:r>
              <a:rPr lang="de-DE" dirty="0" err="1"/>
              <a:t>role</a:t>
            </a:r>
            <a:r>
              <a:rPr lang="de-DE" dirty="0"/>
              <a:t> </a:t>
            </a:r>
            <a:r>
              <a:rPr lang="de-DE" dirty="0" err="1"/>
              <a:t>of</a:t>
            </a:r>
            <a:r>
              <a:rPr lang="de-DE" dirty="0"/>
              <a:t> </a:t>
            </a:r>
            <a:r>
              <a:rPr lang="de-DE" dirty="0" err="1"/>
              <a:t>mentors</a:t>
            </a:r>
            <a:r>
              <a:rPr lang="de-DE" dirty="0"/>
              <a:t>, and </a:t>
            </a:r>
            <a:r>
              <a:rPr lang="de-DE" dirty="0" err="1"/>
              <a:t>effective</a:t>
            </a:r>
            <a:r>
              <a:rPr lang="de-DE" dirty="0"/>
              <a:t> </a:t>
            </a:r>
            <a:r>
              <a:rPr lang="de-DE" dirty="0" err="1"/>
              <a:t>strategies</a:t>
            </a:r>
            <a:r>
              <a:rPr lang="de-DE" dirty="0"/>
              <a:t> </a:t>
            </a:r>
            <a:r>
              <a:rPr lang="de-DE" dirty="0" err="1"/>
              <a:t>to</a:t>
            </a:r>
            <a:r>
              <a:rPr lang="de-DE" dirty="0"/>
              <a:t> </a:t>
            </a:r>
            <a:r>
              <a:rPr lang="de-DE" dirty="0" err="1"/>
              <a:t>leverage</a:t>
            </a:r>
            <a:r>
              <a:rPr lang="de-DE" dirty="0"/>
              <a:t> </a:t>
            </a:r>
            <a:r>
              <a:rPr lang="de-DE" dirty="0" err="1"/>
              <a:t>technology</a:t>
            </a:r>
            <a:r>
              <a:rPr lang="de-DE" dirty="0"/>
              <a:t> </a:t>
            </a:r>
            <a:r>
              <a:rPr lang="de-DE" dirty="0" err="1"/>
              <a:t>for</a:t>
            </a:r>
            <a:r>
              <a:rPr lang="de-DE" dirty="0"/>
              <a:t> organizational </a:t>
            </a:r>
            <a:r>
              <a:rPr lang="de-DE" dirty="0" err="1"/>
              <a:t>enablement</a:t>
            </a:r>
            <a:r>
              <a:rPr lang="de-DE" dirty="0"/>
              <a:t>.</a:t>
            </a:r>
            <a:r>
              <a:rPr lang="de-DE"/>
              <a:t>
</a:t>
            </a: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1</a:t>
            </a:fld>
            <a:endParaRPr lang="de-DE"/>
          </a:p>
        </p:txBody>
      </p:sp>
    </p:spTree>
    <p:extLst>
      <p:ext uri="{BB962C8B-B14F-4D97-AF65-F5344CB8AC3E}">
        <p14:creationId xmlns:p14="http://schemas.microsoft.com/office/powerpoint/2010/main" val="24054357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Building trust in new technologies is essential for successful adoption. This section will discuss key strategies for leaders and mentors to cultivate trust within their teams and organizations.</a:t>
            </a:r>
          </a:p>
        </p:txBody>
      </p:sp>
      <p:sp>
        <p:nvSpPr>
          <p:cNvPr id="4" name="Slide Number Placeholder 3"/>
          <p:cNvSpPr>
            <a:spLocks noGrp="1"/>
          </p:cNvSpPr>
          <p:nvPr>
            <p:ph type="sldNum" sz="quarter" idx="5"/>
          </p:nvPr>
        </p:nvSpPr>
        <p:spPr/>
        <p:txBody>
          <a:bodyPr/>
          <a:lstStyle/>
          <a:p>
            <a:fld id="{A3B91891-7C71-924E-B41C-6B09F4AA8384}" type="slidenum">
              <a:rPr lang="de-DE" smtClean="0"/>
              <a:t>11</a:t>
            </a:fld>
            <a:endParaRPr lang="de-DE"/>
          </a:p>
        </p:txBody>
      </p:sp>
    </p:spTree>
    <p:extLst>
      <p:ext uri="{BB962C8B-B14F-4D97-AF65-F5344CB8AC3E}">
        <p14:creationId xmlns:p14="http://schemas.microsoft.com/office/powerpoint/2010/main" val="2333917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br>
              <a:rPr lang="en-US" dirty="0"/>
            </a:br>
            <a:r>
              <a:rPr lang="en-US" dirty="0"/>
              <a:t>Building trust in new technologies is crucial for successful adoption. </a:t>
            </a:r>
          </a:p>
          <a:p>
            <a:pPr>
              <a:buNone/>
            </a:pPr>
            <a:r>
              <a:rPr lang="en-US" dirty="0"/>
              <a:t>Transparency is the first step; by openly discussing what these technologies can and cannot do, you need to create a foundation of trust with your team and stakeholders. </a:t>
            </a:r>
          </a:p>
          <a:p>
            <a:pPr>
              <a:buNone/>
            </a:pPr>
            <a:r>
              <a:rPr lang="en-US" dirty="0"/>
              <a:t>Next, engaging team members actively not only fosters rapport but also encourages a sense of ownership in the technology adoption process. </a:t>
            </a:r>
          </a:p>
          <a:p>
            <a:pPr>
              <a:buNone/>
            </a:pPr>
            <a:r>
              <a:rPr lang="en-US" dirty="0"/>
              <a:t>This collaboration can lead to more innovative solutions and a smoother transition. </a:t>
            </a:r>
          </a:p>
          <a:p>
            <a:pPr>
              <a:buNone/>
            </a:pPr>
            <a:r>
              <a:rPr lang="en-US" dirty="0"/>
              <a:t>Lastly, encouraging feedback is essential. </a:t>
            </a:r>
          </a:p>
          <a:p>
            <a:pPr>
              <a:buNone/>
            </a:pPr>
            <a:r>
              <a:rPr lang="en-US" dirty="0"/>
              <a:t>It allows users to voice their experiences and concerns, which can drive continuous improvement and reinforce trust. </a:t>
            </a:r>
          </a:p>
          <a:p>
            <a:pPr>
              <a:buNone/>
            </a:pPr>
            <a:r>
              <a:rPr lang="en-US" dirty="0"/>
              <a:t>The image of individuals discussing technology underscores the importance of communication in this process. </a:t>
            </a:r>
            <a:br>
              <a:rPr lang="en-US" dirty="0"/>
            </a:br>
            <a:r>
              <a:rPr lang="en-US" dirty="0"/>
              <a:t>
</a:t>
            </a: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12</a:t>
            </a:fld>
            <a:endParaRPr lang="de-DE"/>
          </a:p>
        </p:txBody>
      </p:sp>
    </p:spTree>
    <p:extLst>
      <p:ext uri="{BB962C8B-B14F-4D97-AF65-F5344CB8AC3E}">
        <p14:creationId xmlns:p14="http://schemas.microsoft.com/office/powerpoint/2010/main" val="125231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Leaders, and that’s what you are, play a crucial role in the successful adoption of new technologies within their teams. </a:t>
            </a:r>
          </a:p>
          <a:p>
            <a:pPr>
              <a:buNone/>
            </a:pPr>
            <a:r>
              <a:rPr lang="en-US" dirty="0"/>
              <a:t>By demonstrating a positive attitude towards innovations like Microsoft 365 Copilot, they not only set an example but also inspire their teams to embrace change. </a:t>
            </a:r>
          </a:p>
          <a:p>
            <a:pPr>
              <a:buNone/>
            </a:pPr>
            <a:r>
              <a:rPr lang="en-US" dirty="0"/>
              <a:t>Effective communication is key; by clearly articulating the benefits of these tools, leaders can alleviate concerns and foster excitement among team members. </a:t>
            </a:r>
          </a:p>
          <a:p>
            <a:pPr>
              <a:buNone/>
            </a:pPr>
            <a:r>
              <a:rPr lang="en-US" dirty="0"/>
              <a:t>This approach not only reduces anxiety but also encourages a culture of enthusiasm, which is vital for enhancing team morale and productivity.</a:t>
            </a:r>
          </a:p>
          <a:p>
            <a:pPr>
              <a:buNone/>
            </a:pPr>
            <a:r>
              <a:rPr lang="en-US" dirty="0"/>
              <a:t>As we move forward, let’s focus on how we can cultivate this positive environment and leverage technology to its fullest potential. </a:t>
            </a:r>
            <a:br>
              <a:rPr lang="en-US" dirty="0"/>
            </a:br>
            <a:r>
              <a:rPr lang="en-US" dirty="0"/>
              <a:t>______</a:t>
            </a:r>
          </a:p>
          <a:p>
            <a:br>
              <a:rPr lang="en-US" dirty="0"/>
            </a:br>
            <a:r>
              <a:rPr lang="en-US" b="1" dirty="0"/>
              <a:t>Example: New Technologies</a:t>
            </a:r>
            <a:endParaRPr lang="en-US" dirty="0"/>
          </a:p>
          <a:p>
            <a:pPr>
              <a:buNone/>
            </a:pPr>
            <a:r>
              <a:rPr lang="en-US" i="1" dirty="0"/>
              <a:t>As a leader or mentor, you start a team meeting by showcasing a real example of how you used Microsoft 365 Copilot to streamline your own tasks — such as drafting a monthly report in Word using natural language, summarizing lengthy email threads in Outlook, or preparing a Teams update based on project notes.</a:t>
            </a:r>
            <a:br>
              <a:rPr lang="en-US" dirty="0"/>
            </a:br>
            <a:endParaRPr lang="en-US" dirty="0"/>
          </a:p>
          <a:p>
            <a:r>
              <a:rPr lang="en-US" dirty="0"/>
              <a:t>You then encourage the team members to try similar use cases and openly share successes or struggles. By consistently integrating Copilot into your own workflow and making that visible, you lead by example and signal that it’s safe — and valuable — to experiment with AI in daily work.</a:t>
            </a:r>
          </a:p>
          <a:p>
            <a:pPr>
              <a:buNone/>
            </a:pPr>
            <a:endParaRPr lang="en-US" b="1" dirty="0"/>
          </a:p>
          <a:p>
            <a:pPr>
              <a:buNone/>
            </a:pPr>
            <a:endParaRPr lang="en-US" b="1" dirty="0"/>
          </a:p>
          <a:p>
            <a:pPr>
              <a:buNone/>
            </a:pPr>
            <a:r>
              <a:rPr lang="en-US" b="1" dirty="0"/>
              <a:t>Example: Effective Communication</a:t>
            </a:r>
            <a:endParaRPr lang="en-US" dirty="0"/>
          </a:p>
          <a:p>
            <a:pPr>
              <a:buNone/>
            </a:pPr>
            <a:r>
              <a:rPr lang="en-US" i="1" dirty="0"/>
              <a:t>Introduces Microsoft 365 Copilot during a meeting by explaining its purpose in clear, relatable terms:</a:t>
            </a:r>
            <a:endParaRPr lang="en-US" dirty="0"/>
          </a:p>
          <a:p>
            <a:pPr>
              <a:buNone/>
            </a:pPr>
            <a:endParaRPr lang="en-US" dirty="0"/>
          </a:p>
          <a:p>
            <a:pPr>
              <a:buNone/>
            </a:pPr>
            <a:r>
              <a:rPr lang="en-US" i="1" dirty="0"/>
              <a:t>“Copilot is like having an assistant built into the apps you already use — Word, Excel, Teams. It won’t replace your expertise, but it can help you write faster, summarize meetings, or generate first drafts so you have more time for real thinking.”</a:t>
            </a:r>
            <a:r>
              <a:rPr lang="en-US" dirty="0"/>
              <a:t> </a:t>
            </a:r>
            <a:br>
              <a:rPr lang="en-US" dirty="0"/>
            </a:br>
            <a:endParaRPr lang="en-US" dirty="0"/>
          </a:p>
          <a:p>
            <a:pPr>
              <a:buNone/>
            </a:pPr>
            <a:r>
              <a:rPr lang="en-US" dirty="0"/>
              <a:t>Then share a short demo of Copilot summarizing a recent Teams conversation, followed by an open Q&amp;A. </a:t>
            </a:r>
          </a:p>
          <a:p>
            <a:pPr>
              <a:buNone/>
            </a:pPr>
            <a:r>
              <a:rPr lang="en-US" dirty="0"/>
              <a:t>They actively address concerns about AI accuracy or job impact with honest, supportive responses, emphasizing that Copilot is a tool to empower—not replace—employees.</a:t>
            </a:r>
          </a:p>
          <a:p>
            <a:r>
              <a:rPr lang="en-US" dirty="0"/>
              <a:t>Would you like a few ready-to-use phrases or slides to help communicate these benefits in your own sessions?</a:t>
            </a:r>
          </a:p>
          <a:p>
            <a:endParaRPr lang="en-US" dirty="0"/>
          </a:p>
          <a:p>
            <a:pPr>
              <a:buNone/>
            </a:pPr>
            <a:r>
              <a:rPr lang="en-US" dirty="0"/>
              <a:t>Here’s a strong example for </a:t>
            </a:r>
            <a:r>
              <a:rPr lang="en-US" b="1" dirty="0"/>
              <a:t>Fostering Enthusiasm</a:t>
            </a:r>
            <a:r>
              <a:rPr lang="en-US" dirty="0"/>
              <a:t> in the context of Microsoft 365 Copilot:</a:t>
            </a:r>
          </a:p>
          <a:p>
            <a:pPr>
              <a:buNone/>
            </a:pPr>
            <a:endParaRPr lang="en-US" dirty="0"/>
          </a:p>
          <a:p>
            <a:pPr>
              <a:buNone/>
            </a:pPr>
            <a:endParaRPr lang="en-US" dirty="0"/>
          </a:p>
          <a:p>
            <a:pPr>
              <a:buNone/>
            </a:pPr>
            <a:r>
              <a:rPr lang="en-US" b="1" dirty="0"/>
              <a:t>Example: Fostering Enthusiasm</a:t>
            </a:r>
          </a:p>
          <a:p>
            <a:pPr>
              <a:buNone/>
            </a:pPr>
            <a:r>
              <a:rPr lang="en-US" i="1" dirty="0"/>
              <a:t>Ask your manager to launch a “Copilot Challenge” within the team: Each team member is encouraged to try Copilot once a day for a week — whether to write a summary, draft an email, or create a to-do list from meeting notes.</a:t>
            </a:r>
            <a:endParaRPr lang="en-US" dirty="0"/>
          </a:p>
          <a:p>
            <a:pPr>
              <a:buNone/>
            </a:pPr>
            <a:endParaRPr lang="en-US" dirty="0"/>
          </a:p>
          <a:p>
            <a:pPr>
              <a:buNone/>
            </a:pPr>
            <a:r>
              <a:rPr lang="en-US" dirty="0"/>
              <a:t>At the end of the week, they hold a short virtual “Copilot Coffee Break” where everyone shares their favorite prompt or outcome. The manager highlights creative uses, celebrates small wins, and offers a prize (like a coffee voucher) for the most innovative use case.</a:t>
            </a:r>
          </a:p>
          <a:p>
            <a:pPr>
              <a:buNone/>
            </a:pPr>
            <a:endParaRPr lang="en-US" dirty="0"/>
          </a:p>
          <a:p>
            <a:pPr>
              <a:buNone/>
            </a:pPr>
            <a:r>
              <a:rPr lang="en-US" dirty="0"/>
              <a:t>This playful, low-pressure environment builds curiosity and excitement, turning Copilot adoption into a shared learning journey instead of a top-down directive.</a:t>
            </a:r>
          </a:p>
          <a:p>
            <a:r>
              <a:rPr lang="en-US" dirty="0"/>
              <a:t>Would you like a template or guide for setting up a similar Copilot Challenge for your participants or clients?</a:t>
            </a:r>
          </a:p>
        </p:txBody>
      </p:sp>
      <p:sp>
        <p:nvSpPr>
          <p:cNvPr id="4" name="Slide Number Placeholder 3"/>
          <p:cNvSpPr>
            <a:spLocks noGrp="1"/>
          </p:cNvSpPr>
          <p:nvPr>
            <p:ph type="sldNum" sz="quarter" idx="5"/>
          </p:nvPr>
        </p:nvSpPr>
        <p:spPr/>
        <p:txBody>
          <a:bodyPr/>
          <a:lstStyle/>
          <a:p>
            <a:fld id="{A3B91891-7C71-924E-B41C-6B09F4AA8384}" type="slidenum">
              <a:rPr lang="de-DE" smtClean="0"/>
              <a:t>13</a:t>
            </a:fld>
            <a:endParaRPr lang="de-DE"/>
          </a:p>
        </p:txBody>
      </p:sp>
    </p:spTree>
    <p:extLst>
      <p:ext uri="{BB962C8B-B14F-4D97-AF65-F5344CB8AC3E}">
        <p14:creationId xmlns:p14="http://schemas.microsoft.com/office/powerpoint/2010/main" val="2779099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This </a:t>
            </a:r>
            <a:r>
              <a:rPr lang="de-DE" dirty="0" err="1"/>
              <a:t>section</a:t>
            </a:r>
            <a:r>
              <a:rPr lang="de-DE" dirty="0"/>
              <a:t> </a:t>
            </a:r>
            <a:r>
              <a:rPr lang="de-DE" dirty="0" err="1"/>
              <a:t>focuses</a:t>
            </a:r>
            <a:r>
              <a:rPr lang="de-DE" dirty="0"/>
              <a:t> on </a:t>
            </a:r>
            <a:r>
              <a:rPr lang="de-DE" dirty="0" err="1"/>
              <a:t>effective</a:t>
            </a:r>
            <a:r>
              <a:rPr lang="de-DE" dirty="0"/>
              <a:t> </a:t>
            </a:r>
            <a:r>
              <a:rPr lang="de-DE" dirty="0" err="1"/>
              <a:t>training</a:t>
            </a:r>
            <a:r>
              <a:rPr lang="de-DE" dirty="0"/>
              <a:t> and support </a:t>
            </a:r>
            <a:r>
              <a:rPr lang="de-DE" dirty="0" err="1"/>
              <a:t>strategies</a:t>
            </a:r>
            <a:r>
              <a:rPr lang="de-DE" dirty="0"/>
              <a:t> </a:t>
            </a:r>
            <a:r>
              <a:rPr lang="de-DE" dirty="0" err="1"/>
              <a:t>to</a:t>
            </a:r>
            <a:r>
              <a:rPr lang="de-DE" dirty="0"/>
              <a:t> </a:t>
            </a:r>
            <a:r>
              <a:rPr lang="de-DE" dirty="0" err="1"/>
              <a:t>ensure</a:t>
            </a:r>
            <a:r>
              <a:rPr lang="de-DE" dirty="0"/>
              <a:t> </a:t>
            </a:r>
            <a:r>
              <a:rPr lang="de-DE" dirty="0" err="1"/>
              <a:t>successful</a:t>
            </a:r>
            <a:r>
              <a:rPr lang="de-DE" dirty="0"/>
              <a:t> </a:t>
            </a:r>
            <a:r>
              <a:rPr lang="de-DE" dirty="0" err="1"/>
              <a:t>implementation</a:t>
            </a:r>
            <a:r>
              <a:rPr lang="de-DE" dirty="0"/>
              <a:t> </a:t>
            </a:r>
            <a:r>
              <a:rPr lang="de-DE" dirty="0" err="1"/>
              <a:t>of</a:t>
            </a:r>
            <a:r>
              <a:rPr lang="de-DE" dirty="0"/>
              <a:t> Microsoft 365 Copilot. </a:t>
            </a:r>
            <a:r>
              <a:rPr lang="de-DE" dirty="0" err="1"/>
              <a:t>We'll</a:t>
            </a:r>
            <a:r>
              <a:rPr lang="de-DE" dirty="0"/>
              <a:t> </a:t>
            </a:r>
            <a:r>
              <a:rPr lang="de-DE" dirty="0" err="1"/>
              <a:t>explore</a:t>
            </a:r>
            <a:r>
              <a:rPr lang="de-DE" dirty="0"/>
              <a:t> </a:t>
            </a:r>
            <a:r>
              <a:rPr lang="de-DE" dirty="0" err="1"/>
              <a:t>practical</a:t>
            </a:r>
            <a:r>
              <a:rPr lang="de-DE" dirty="0"/>
              <a:t> </a:t>
            </a:r>
            <a:r>
              <a:rPr lang="de-DE" dirty="0" err="1"/>
              <a:t>applications</a:t>
            </a:r>
            <a:r>
              <a:rPr lang="de-DE" dirty="0"/>
              <a:t> and </a:t>
            </a:r>
            <a:r>
              <a:rPr lang="de-DE" dirty="0" err="1"/>
              <a:t>provide</a:t>
            </a:r>
            <a:r>
              <a:rPr lang="de-DE" dirty="0"/>
              <a:t> a live </a:t>
            </a:r>
            <a:r>
              <a:rPr lang="de-DE" dirty="0" err="1"/>
              <a:t>demonstration</a:t>
            </a:r>
            <a:r>
              <a:rPr lang="de-DE" dirty="0"/>
              <a:t>.</a:t>
            </a:r>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14</a:t>
            </a:fld>
            <a:endParaRPr lang="de-DE"/>
          </a:p>
        </p:txBody>
      </p:sp>
    </p:spTree>
    <p:extLst>
      <p:ext uri="{BB962C8B-B14F-4D97-AF65-F5344CB8AC3E}">
        <p14:creationId xmlns:p14="http://schemas.microsoft.com/office/powerpoint/2010/main" val="1699250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Microsoft 365 Copilot is designed to enhance productivity in several keyways. </a:t>
            </a:r>
          </a:p>
          <a:p>
            <a:pPr>
              <a:buNone/>
            </a:pPr>
            <a:r>
              <a:rPr lang="en-US" dirty="0"/>
              <a:t>First, it significantly improves daily workflows by automating repetitive tasks, allowing users to focus on more strategic activities.</a:t>
            </a:r>
          </a:p>
          <a:p>
            <a:pPr>
              <a:buNone/>
            </a:pPr>
            <a:r>
              <a:rPr lang="en-US" dirty="0"/>
              <a:t>This efficiency not only saves time but also reduces the cognitive load on employees. </a:t>
            </a:r>
          </a:p>
          <a:p>
            <a:pPr>
              <a:buNone/>
            </a:pPr>
            <a:r>
              <a:rPr lang="en-US" dirty="0"/>
              <a:t>Second, the tool fosters collaboration by enabling real-time communication and teamwork across various applications and devices, ensuring that team members can work together seamlessly, regardless of their location. </a:t>
            </a:r>
          </a:p>
          <a:p>
            <a:pPr>
              <a:buNone/>
            </a:pPr>
            <a:r>
              <a:rPr lang="en-US" dirty="0"/>
              <a:t>And lastly, its ability to integrate multiple applications means users can switch between tasks effortlessly, which further enhances productivity. Overall, Microsoft 365 Copilot is a powerful ally in modern work environments, streamlining processes and promoting effective collaboration. </a:t>
            </a:r>
            <a:br>
              <a:rPr lang="en-US" dirty="0"/>
            </a:br>
            <a:endParaRPr lang="en-US" dirty="0"/>
          </a:p>
          <a:p>
            <a:pPr>
              <a:buNone/>
            </a:pPr>
            <a:r>
              <a:rPr lang="en-US" dirty="0"/>
              <a:t>Let me give you an example for each area:</a:t>
            </a:r>
          </a:p>
          <a:p>
            <a:br>
              <a:rPr lang="en-US" dirty="0"/>
            </a:br>
            <a:r>
              <a:rPr lang="en-US" b="1" dirty="0" err="1"/>
              <a:t>Example:Enhancing</a:t>
            </a:r>
            <a:r>
              <a:rPr lang="en-US" b="1" dirty="0"/>
              <a:t> Daily Workflows</a:t>
            </a:r>
            <a:endParaRPr lang="en-US" dirty="0"/>
          </a:p>
          <a:p>
            <a:pPr>
              <a:buNone/>
            </a:pPr>
            <a:r>
              <a:rPr lang="en-US" i="1" dirty="0"/>
              <a:t>A project coordinator uses Microsoft 365 Copilot in Word to automatically draft project status reports based on meeting transcripts from Teams and notes in OneNote. </a:t>
            </a:r>
          </a:p>
          <a:p>
            <a:pPr>
              <a:buNone/>
            </a:pPr>
            <a:r>
              <a:rPr lang="en-US" i="1" dirty="0"/>
              <a:t>Instead of manually copying and summarizing content, Copilot produces a structured draft that only needs fine-tuning — saving 1–2 hours per report.</a:t>
            </a:r>
            <a:endParaRPr lang="en-US" dirty="0"/>
          </a:p>
          <a:p>
            <a:pPr>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Example: Boosting Collaboration</a:t>
            </a:r>
            <a:endParaRPr lang="en-US" dirty="0"/>
          </a:p>
          <a:p>
            <a:pPr>
              <a:buNone/>
            </a:pPr>
            <a:r>
              <a:rPr lang="en-US" i="1" dirty="0"/>
              <a:t>A marketing team uses Copilot in Microsoft Teams during campaign planning meetings. </a:t>
            </a:r>
          </a:p>
          <a:p>
            <a:pPr>
              <a:buNone/>
            </a:pPr>
            <a:r>
              <a:rPr lang="en-US" i="1" dirty="0"/>
              <a:t>After the call, Copilot summarizes the discussion, extracts key action items, and shares the summary in the team chat. </a:t>
            </a:r>
          </a:p>
          <a:p>
            <a:pPr>
              <a:buNone/>
            </a:pPr>
            <a:r>
              <a:rPr lang="en-US" i="1" dirty="0"/>
              <a:t>Everyone is instantly aligned, even those who couldn’t attend — reducing misunderstandings and duplicate work.</a:t>
            </a:r>
            <a:endParaRPr lang="en-US" dirty="0"/>
          </a:p>
          <a:p>
            <a:pPr>
              <a:buNone/>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Example: Integrating Applications</a:t>
            </a:r>
            <a:endParaRPr lang="en-US" dirty="0"/>
          </a:p>
          <a:p>
            <a:pPr>
              <a:buNone/>
            </a:pPr>
            <a:r>
              <a:rPr lang="en-US" i="1" dirty="0"/>
              <a:t>A sales representative uses Copilot in Outlook to analyze a customer email thread, then asks Copilot to summarize key points and generate a follow-up proposal draft in Word.</a:t>
            </a:r>
          </a:p>
          <a:p>
            <a:pPr>
              <a:buNone/>
            </a:pPr>
            <a:r>
              <a:rPr lang="en-US" i="1" dirty="0"/>
              <a:t>Without switching tabs or losing context, they move from communication to content creation in one seamless flow.</a:t>
            </a:r>
            <a:endParaRPr lang="en-US" dirty="0"/>
          </a:p>
        </p:txBody>
      </p:sp>
      <p:sp>
        <p:nvSpPr>
          <p:cNvPr id="4" name="Slide Number Placeholder 3"/>
          <p:cNvSpPr>
            <a:spLocks noGrp="1"/>
          </p:cNvSpPr>
          <p:nvPr>
            <p:ph type="sldNum" sz="quarter" idx="5"/>
          </p:nvPr>
        </p:nvSpPr>
        <p:spPr/>
        <p:txBody>
          <a:bodyPr/>
          <a:lstStyle/>
          <a:p>
            <a:fld id="{A3B91891-7C71-924E-B41C-6B09F4AA8384}" type="slidenum">
              <a:rPr lang="de-DE" smtClean="0"/>
              <a:t>15</a:t>
            </a:fld>
            <a:endParaRPr lang="de-DE"/>
          </a:p>
        </p:txBody>
      </p:sp>
    </p:spTree>
    <p:extLst>
      <p:ext uri="{BB962C8B-B14F-4D97-AF65-F5344CB8AC3E}">
        <p14:creationId xmlns:p14="http://schemas.microsoft.com/office/powerpoint/2010/main" val="81186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
Find out, </a:t>
            </a:r>
            <a:r>
              <a:rPr lang="de-DE" dirty="0" err="1"/>
              <a:t>what</a:t>
            </a:r>
            <a:r>
              <a:rPr lang="de-DE" dirty="0"/>
              <a:t> </a:t>
            </a:r>
            <a:r>
              <a:rPr lang="de-DE" dirty="0" err="1"/>
              <a:t>are</a:t>
            </a:r>
            <a:r>
              <a:rPr lang="de-DE" dirty="0"/>
              <a:t> </a:t>
            </a:r>
            <a:r>
              <a:rPr lang="de-DE" dirty="0" err="1"/>
              <a:t>your</a:t>
            </a:r>
            <a:r>
              <a:rPr lang="de-DE" dirty="0"/>
              <a:t> </a:t>
            </a:r>
            <a:r>
              <a:rPr lang="de-DE" dirty="0" err="1"/>
              <a:t>usecases</a:t>
            </a:r>
            <a:r>
              <a:rPr lang="de-DE" dirty="0"/>
              <a:t> </a:t>
            </a:r>
            <a:r>
              <a:rPr lang="de-DE" dirty="0" err="1"/>
              <a:t>for</a:t>
            </a:r>
            <a:r>
              <a:rPr lang="de-DE" dirty="0"/>
              <a:t> </a:t>
            </a:r>
            <a:r>
              <a:rPr lang="de-DE" dirty="0" err="1"/>
              <a:t>your</a:t>
            </a:r>
            <a:r>
              <a:rPr lang="de-DE" dirty="0"/>
              <a:t> </a:t>
            </a:r>
            <a:r>
              <a:rPr lang="de-DE" dirty="0" err="1"/>
              <a:t>organization</a:t>
            </a:r>
            <a:r>
              <a:rPr lang="de-DE" dirty="0"/>
              <a:t>, </a:t>
            </a:r>
            <a:r>
              <a:rPr lang="de-DE" dirty="0" err="1"/>
              <a:t>here</a:t>
            </a:r>
            <a:r>
              <a:rPr lang="de-DE" dirty="0"/>
              <a:t> </a:t>
            </a:r>
            <a:r>
              <a:rPr lang="de-DE" dirty="0" err="1"/>
              <a:t>are</a:t>
            </a:r>
            <a:r>
              <a:rPr lang="de-DE" dirty="0"/>
              <a:t> just a </a:t>
            </a:r>
            <a:r>
              <a:rPr lang="de-DE" dirty="0" err="1"/>
              <a:t>couple</a:t>
            </a:r>
            <a:endParaRPr lang="de-DE" dirty="0"/>
          </a:p>
          <a:p>
            <a:r>
              <a:rPr lang="de-DE" dirty="0"/>
              <a:t>
</a:t>
            </a:r>
          </a:p>
        </p:txBody>
      </p:sp>
      <p:sp>
        <p:nvSpPr>
          <p:cNvPr id="4" name="Slide Number Placeholder 3"/>
          <p:cNvSpPr>
            <a:spLocks noGrp="1"/>
          </p:cNvSpPr>
          <p:nvPr>
            <p:ph type="sldNum" sz="quarter" idx="5"/>
          </p:nvPr>
        </p:nvSpPr>
        <p:spPr/>
        <p:txBody>
          <a:bodyPr/>
          <a:lstStyle/>
          <a:p>
            <a:fld id="{A3B91891-7C71-924E-B41C-6B09F4AA8384}" type="slidenum">
              <a:rPr lang="de-DE" smtClean="0"/>
              <a:t>16</a:t>
            </a:fld>
            <a:endParaRPr lang="de-DE"/>
          </a:p>
        </p:txBody>
      </p:sp>
    </p:spTree>
    <p:extLst>
      <p:ext uri="{BB962C8B-B14F-4D97-AF65-F5344CB8AC3E}">
        <p14:creationId xmlns:p14="http://schemas.microsoft.com/office/powerpoint/2010/main" val="2392592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Demo Goals</a:t>
            </a:r>
          </a:p>
          <a:p>
            <a:pPr>
              <a:buFont typeface="Arial" panose="020B0604020202020204" pitchFamily="34" charset="0"/>
              <a:buNone/>
            </a:pPr>
            <a:r>
              <a:rPr lang="en-US" dirty="0"/>
              <a:t>Provide real-time experience with Microsoft 365 Copilot</a:t>
            </a:r>
          </a:p>
          <a:p>
            <a:pPr>
              <a:buFont typeface="Arial" panose="020B0604020202020204" pitchFamily="34" charset="0"/>
              <a:buNone/>
            </a:pPr>
            <a:r>
              <a:rPr lang="en-US" dirty="0"/>
              <a:t>Explore core </a:t>
            </a:r>
            <a:r>
              <a:rPr lang="en-US" dirty="0" err="1"/>
              <a:t>featuparticipants</a:t>
            </a:r>
            <a:r>
              <a:rPr lang="en-US" dirty="0"/>
              <a:t> to apply Copilot in their daily work</a:t>
            </a:r>
          </a:p>
          <a:p>
            <a:pPr>
              <a:buFont typeface="Arial" panose="020B0604020202020204" pitchFamily="34" charset="0"/>
              <a:buNone/>
            </a:pPr>
            <a:r>
              <a:rPr lang="en-US" dirty="0"/>
              <a:t>Foster interaction and experimentation</a:t>
            </a:r>
          </a:p>
          <a:p>
            <a:pPr>
              <a:buFont typeface="Arial" panose="020B0604020202020204" pitchFamily="34" charset="0"/>
              <a:buNone/>
            </a:pPr>
            <a:r>
              <a:rPr lang="en-US" dirty="0"/>
              <a:t>res across multiple M365 apps</a:t>
            </a:r>
          </a:p>
          <a:p>
            <a:pPr>
              <a:buFont typeface="Arial" panose="020B0604020202020204" pitchFamily="34" charset="0"/>
              <a:buNone/>
            </a:pPr>
            <a:r>
              <a:rPr lang="en-US" dirty="0"/>
              <a:t>Inspire</a:t>
            </a:r>
          </a:p>
          <a:p>
            <a:pPr>
              <a:buNone/>
            </a:pPr>
            <a:r>
              <a:rPr lang="en-US" b="1" dirty="0"/>
              <a:t>Tips for Engagement</a:t>
            </a:r>
          </a:p>
          <a:p>
            <a:pPr>
              <a:buFont typeface="Arial" panose="020B0604020202020204" pitchFamily="34" charset="0"/>
              <a:buNone/>
            </a:pPr>
            <a:r>
              <a:rPr lang="en-US" dirty="0"/>
              <a:t>Ask: </a:t>
            </a:r>
            <a:r>
              <a:rPr lang="en-US" i="1" dirty="0"/>
              <a:t>“What part of your work could Copilot simplify?”</a:t>
            </a:r>
            <a:endParaRPr lang="en-US" dirty="0"/>
          </a:p>
          <a:p>
            <a:pPr>
              <a:buFont typeface="Arial" panose="020B0604020202020204" pitchFamily="34" charset="0"/>
              <a:buNone/>
            </a:pPr>
            <a:r>
              <a:rPr lang="en-US" dirty="0"/>
              <a:t>Use a virtual whiteboard or Miro to collect ideas live</a:t>
            </a:r>
          </a:p>
          <a:p>
            <a:pPr>
              <a:buFont typeface="Arial" panose="020B0604020202020204" pitchFamily="34" charset="0"/>
              <a:buNone/>
            </a:pPr>
            <a:r>
              <a:rPr lang="en-US" dirty="0"/>
              <a:t>Offer a QR code or link for feedback or prompt-sharing</a:t>
            </a:r>
          </a:p>
          <a:p>
            <a:pPr>
              <a:buFont typeface="Arial" panose="020B0604020202020204" pitchFamily="34" charset="0"/>
              <a:buNone/>
            </a:pPr>
            <a:r>
              <a:rPr lang="en-US" dirty="0"/>
              <a:t>Let participants vote on what they want to see Copilot do next</a:t>
            </a:r>
          </a:p>
          <a:p>
            <a:pPr>
              <a:buNone/>
            </a:pPr>
            <a:br>
              <a:rPr lang="en-US" dirty="0"/>
            </a:br>
            <a:r>
              <a:rPr lang="en-US" dirty="0"/>
              <a:t>https://</a:t>
            </a:r>
            <a:r>
              <a:rPr lang="en-US" dirty="0" err="1"/>
              <a:t>bellshosting-my.sharepoint.com</a:t>
            </a:r>
            <a:r>
              <a:rPr lang="en-US" dirty="0"/>
              <a:t>/:w:/r/personal/</a:t>
            </a:r>
            <a:r>
              <a:rPr lang="en-US" dirty="0" err="1"/>
              <a:t>markus_bells_at</a:t>
            </a:r>
            <a:r>
              <a:rPr lang="en-US" dirty="0"/>
              <a:t>/Documents/Documents/Trainer%20Files/Copilot%20Trainings/GEA%20-%20Copilot%20Individuell/Kurs%201/Demo%20-%20Experience%20Copilot%20Live.docx?d=w819ea5a75d0d4f259ce295eb0068d2aa&amp;csf=1&amp;web=1&amp;e=</a:t>
            </a:r>
            <a:r>
              <a:rPr lang="en-US" dirty="0" err="1"/>
              <a:t>RHyKyU</a:t>
            </a:r>
            <a:endParaRPr lang="en-US" dirty="0"/>
          </a:p>
          <a:p>
            <a:pPr>
              <a:buNone/>
            </a:pPr>
            <a:endParaRPr lang="en-US" dirty="0"/>
          </a:p>
        </p:txBody>
      </p:sp>
      <p:sp>
        <p:nvSpPr>
          <p:cNvPr id="4" name="Slide Number Placeholder 3"/>
          <p:cNvSpPr>
            <a:spLocks noGrp="1"/>
          </p:cNvSpPr>
          <p:nvPr>
            <p:ph type="sldNum" sz="quarter" idx="5"/>
          </p:nvPr>
        </p:nvSpPr>
        <p:spPr/>
        <p:txBody>
          <a:bodyPr/>
          <a:lstStyle/>
          <a:p>
            <a:fld id="{A3B91891-7C71-924E-B41C-6B09F4AA8384}" type="slidenum">
              <a:rPr lang="de-DE" smtClean="0"/>
              <a:t>17</a:t>
            </a:fld>
            <a:endParaRPr lang="de-DE"/>
          </a:p>
        </p:txBody>
      </p:sp>
    </p:spTree>
    <p:extLst>
      <p:ext uri="{BB962C8B-B14F-4D97-AF65-F5344CB8AC3E}">
        <p14:creationId xmlns:p14="http://schemas.microsoft.com/office/powerpoint/2010/main" val="2336285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this</a:t>
            </a:r>
            <a:r>
              <a:rPr lang="de-DE" dirty="0"/>
              <a:t> </a:t>
            </a:r>
            <a:r>
              <a:rPr lang="de-DE" dirty="0" err="1"/>
              <a:t>section</a:t>
            </a:r>
            <a:r>
              <a:rPr lang="de-DE" dirty="0"/>
              <a:t>, </a:t>
            </a:r>
            <a:r>
              <a:rPr lang="de-DE" dirty="0" err="1"/>
              <a:t>we</a:t>
            </a:r>
            <a:r>
              <a:rPr lang="de-DE" dirty="0"/>
              <a:t> will </a:t>
            </a:r>
            <a:r>
              <a:rPr lang="de-DE" dirty="0" err="1"/>
              <a:t>learn</a:t>
            </a:r>
            <a:r>
              <a:rPr lang="de-DE" dirty="0"/>
              <a:t> </a:t>
            </a:r>
            <a:r>
              <a:rPr lang="de-DE" dirty="0" err="1"/>
              <a:t>about</a:t>
            </a:r>
            <a:r>
              <a:rPr lang="de-DE" dirty="0"/>
              <a:t> </a:t>
            </a:r>
            <a:r>
              <a:rPr lang="de-DE" dirty="0" err="1"/>
              <a:t>crafting</a:t>
            </a:r>
            <a:r>
              <a:rPr lang="de-DE" dirty="0"/>
              <a:t> </a:t>
            </a:r>
            <a:r>
              <a:rPr lang="de-DE" dirty="0" err="1"/>
              <a:t>effective</a:t>
            </a:r>
            <a:r>
              <a:rPr lang="de-DE" dirty="0"/>
              <a:t> </a:t>
            </a:r>
            <a:r>
              <a:rPr lang="de-DE" dirty="0" err="1"/>
              <a:t>prompts</a:t>
            </a:r>
            <a:r>
              <a:rPr lang="de-DE" dirty="0"/>
              <a:t> </a:t>
            </a:r>
            <a:r>
              <a:rPr lang="de-DE" dirty="0" err="1"/>
              <a:t>that</a:t>
            </a:r>
            <a:r>
              <a:rPr lang="de-DE" dirty="0"/>
              <a:t> </a:t>
            </a:r>
            <a:r>
              <a:rPr lang="de-DE" dirty="0" err="1"/>
              <a:t>enhance</a:t>
            </a:r>
            <a:r>
              <a:rPr lang="de-DE" dirty="0"/>
              <a:t> </a:t>
            </a:r>
            <a:r>
              <a:rPr lang="de-DE" dirty="0" err="1"/>
              <a:t>interaction</a:t>
            </a:r>
            <a:r>
              <a:rPr lang="de-DE" dirty="0"/>
              <a:t> </a:t>
            </a:r>
            <a:r>
              <a:rPr lang="de-DE" dirty="0" err="1"/>
              <a:t>with</a:t>
            </a:r>
            <a:r>
              <a:rPr lang="de-DE" dirty="0"/>
              <a:t> Microsoft 365 Copilot. Understanding prompt </a:t>
            </a:r>
            <a:r>
              <a:rPr lang="de-DE" dirty="0" err="1"/>
              <a:t>structure</a:t>
            </a:r>
            <a:r>
              <a:rPr lang="de-DE" dirty="0"/>
              <a:t> </a:t>
            </a:r>
            <a:r>
              <a:rPr lang="de-DE" dirty="0" err="1"/>
              <a:t>can</a:t>
            </a:r>
            <a:r>
              <a:rPr lang="de-DE" dirty="0"/>
              <a:t> </a:t>
            </a:r>
            <a:r>
              <a:rPr lang="de-DE" dirty="0" err="1"/>
              <a:t>significantly</a:t>
            </a:r>
            <a:r>
              <a:rPr lang="de-DE" dirty="0"/>
              <a:t> </a:t>
            </a:r>
            <a:r>
              <a:rPr lang="de-DE" dirty="0" err="1"/>
              <a:t>improve</a:t>
            </a:r>
            <a:r>
              <a:rPr lang="de-DE" dirty="0"/>
              <a:t> </a:t>
            </a:r>
            <a:r>
              <a:rPr lang="de-DE" dirty="0" err="1"/>
              <a:t>user</a:t>
            </a:r>
            <a:r>
              <a:rPr lang="de-DE" dirty="0"/>
              <a:t> </a:t>
            </a:r>
            <a:r>
              <a:rPr lang="de-DE" dirty="0" err="1"/>
              <a:t>experience</a:t>
            </a:r>
            <a:r>
              <a:rPr lang="de-DE" dirty="0"/>
              <a:t>.</a:t>
            </a:r>
          </a:p>
        </p:txBody>
      </p:sp>
      <p:sp>
        <p:nvSpPr>
          <p:cNvPr id="4" name="Slide Number Placeholder 3"/>
          <p:cNvSpPr>
            <a:spLocks noGrp="1"/>
          </p:cNvSpPr>
          <p:nvPr>
            <p:ph type="sldNum" sz="quarter" idx="5"/>
          </p:nvPr>
        </p:nvSpPr>
        <p:spPr/>
        <p:txBody>
          <a:bodyPr/>
          <a:lstStyle/>
          <a:p>
            <a:fld id="{A3B91891-7C71-924E-B41C-6B09F4AA8384}" type="slidenum">
              <a:rPr lang="de-DE" smtClean="0"/>
              <a:t>18</a:t>
            </a:fld>
            <a:endParaRPr lang="de-DE"/>
          </a:p>
        </p:txBody>
      </p:sp>
    </p:spTree>
    <p:extLst>
      <p:ext uri="{BB962C8B-B14F-4D97-AF65-F5344CB8AC3E}">
        <p14:creationId xmlns:p14="http://schemas.microsoft.com/office/powerpoint/2010/main" val="1953964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Understanding the prompt formula is key to optimizing your interactions with Copilot. </a:t>
            </a:r>
          </a:p>
          <a:p>
            <a:pPr>
              <a:buNone/>
            </a:pPr>
            <a:r>
              <a:rPr lang="en-US" dirty="0"/>
              <a:t>Start by clearly defining the role you want Copilot to assume; this sets the stage for the type of responses you can expect. </a:t>
            </a:r>
          </a:p>
          <a:p>
            <a:pPr>
              <a:buNone/>
            </a:pPr>
            <a:r>
              <a:rPr lang="en-US" dirty="0"/>
              <a:t>Next, clarifying your goal is essential—it ensures that the answers you receive are aligned with your specific objectives. </a:t>
            </a:r>
          </a:p>
          <a:p>
            <a:pPr>
              <a:buNone/>
            </a:pPr>
            <a:r>
              <a:rPr lang="en-US" dirty="0"/>
              <a:t>Finally, providing context enriches the interaction by offering background information that helps Copilot understand your request more deeply. </a:t>
            </a:r>
          </a:p>
          <a:p>
            <a:pPr>
              <a:buNone/>
            </a:pPr>
            <a:r>
              <a:rPr lang="en-US" dirty="0"/>
              <a:t>The visual of a hand drawing an atom symbolizes the foundational elements of this formula, illustrating how these components come together to create a more effective dialogue with the AI. </a:t>
            </a:r>
            <a:br>
              <a:rPr lang="en-US" dirty="0"/>
            </a:br>
            <a:r>
              <a:rPr lang="en-US" dirty="0"/>
              <a:t>
</a:t>
            </a: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19</a:t>
            </a:fld>
            <a:endParaRPr lang="de-DE"/>
          </a:p>
        </p:txBody>
      </p:sp>
    </p:spTree>
    <p:extLst>
      <p:ext uri="{BB962C8B-B14F-4D97-AF65-F5344CB8AC3E}">
        <p14:creationId xmlns:p14="http://schemas.microsoft.com/office/powerpoint/2010/main" val="4053270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“Now, we’ll explore what makes a prompt truly effective in Microsoft 365 Copilot. </a:t>
            </a:r>
          </a:p>
          <a:p>
            <a:pPr>
              <a:buNone/>
            </a:pPr>
            <a:r>
              <a:rPr lang="en-US" dirty="0"/>
              <a:t>Good prompts are clear, contextual, and goal-oriented. </a:t>
            </a:r>
          </a:p>
          <a:p>
            <a:pPr>
              <a:buNone/>
            </a:pPr>
            <a:r>
              <a:rPr lang="en-US" dirty="0"/>
              <a:t>They help Copilot deliver accurate and useful outputs — whether it’s drafting an email, summarizing a meeting, or analyzing campaign data. </a:t>
            </a:r>
            <a:br>
              <a:rPr lang="en-US" dirty="0"/>
            </a:br>
            <a:r>
              <a:rPr lang="en-US" dirty="0"/>
              <a:t>I’ll show you several best-practice examples, and you’ll get a handout that you can use as a cheat sheet for your daily work. </a:t>
            </a:r>
          </a:p>
          <a:p>
            <a:pPr>
              <a:buNone/>
            </a:pPr>
            <a:r>
              <a:rPr lang="en-US" dirty="0"/>
              <a:t>These are not just tips — they’re real-world, tested prompts that our teams use in Marketing, HR, and Finance. </a:t>
            </a:r>
          </a:p>
          <a:p>
            <a:pPr>
              <a:buNone/>
            </a:pPr>
            <a:br>
              <a:rPr lang="en-US" dirty="0"/>
            </a:br>
            <a:r>
              <a:rPr lang="en-US" dirty="0"/>
              <a:t>As we go through them, think about your own workflows and how you could adapt or reuse these prompts. </a:t>
            </a:r>
          </a:p>
          <a:p>
            <a:pPr>
              <a:buNone/>
            </a:pPr>
            <a:r>
              <a:rPr lang="en-US" dirty="0"/>
              <a:t>And don’t worry — we’ll also do a short activity where you’ll craft your own prompt with support from this guide.” </a:t>
            </a:r>
          </a:p>
          <a:p>
            <a:pPr>
              <a:buNone/>
            </a:pPr>
            <a:endParaRPr lang="en-AT" b="1" dirty="0"/>
          </a:p>
          <a:p>
            <a:pPr>
              <a:buNone/>
            </a:pPr>
            <a:r>
              <a:rPr lang="en-AT" b="1" dirty="0"/>
              <a:t>🧠 </a:t>
            </a:r>
            <a:r>
              <a:rPr lang="en-US" b="1" dirty="0"/>
              <a:t>Example Prompts (Marketing Focused)</a:t>
            </a:r>
          </a:p>
          <a:p>
            <a:pPr>
              <a:buNone/>
            </a:pPr>
            <a:r>
              <a:rPr lang="en-US" b="1" dirty="0"/>
              <a:t>Use Case</a:t>
            </a:r>
            <a:endParaRPr lang="en-US" dirty="0"/>
          </a:p>
          <a:p>
            <a:pPr>
              <a:buNone/>
            </a:pPr>
            <a:r>
              <a:rPr lang="en-US" b="1" dirty="0"/>
              <a:t>Effective Prompt</a:t>
            </a:r>
            <a:endParaRPr lang="en-US" dirty="0"/>
          </a:p>
          <a:p>
            <a:pPr>
              <a:buNone/>
            </a:pPr>
            <a:r>
              <a:rPr lang="en-US" b="1" dirty="0"/>
              <a:t>Why It Works</a:t>
            </a:r>
            <a:endParaRPr lang="en-US" dirty="0"/>
          </a:p>
          <a:p>
            <a:pPr>
              <a:buNone/>
            </a:pPr>
            <a:r>
              <a:rPr lang="en-US" dirty="0"/>
              <a:t>Email Drafting</a:t>
            </a:r>
          </a:p>
          <a:p>
            <a:pPr>
              <a:buNone/>
            </a:pPr>
            <a:r>
              <a:rPr lang="en-US" i="1" dirty="0"/>
              <a:t>“Write a follow-up email to webinar attendees. Highlight the main takeaways, include the link to the replay, and add a CTA to schedule a call.”</a:t>
            </a:r>
            <a:endParaRPr lang="en-US" dirty="0"/>
          </a:p>
          <a:p>
            <a:pPr>
              <a:buNone/>
            </a:pPr>
            <a:r>
              <a:rPr lang="en-US" dirty="0"/>
              <a:t>Clear structure, context, and tone guidance</a:t>
            </a:r>
          </a:p>
          <a:p>
            <a:pPr>
              <a:buNone/>
            </a:pPr>
            <a:r>
              <a:rPr lang="en-US" dirty="0"/>
              <a:t>Report Summary</a:t>
            </a:r>
          </a:p>
          <a:p>
            <a:pPr>
              <a:buNone/>
            </a:pPr>
            <a:r>
              <a:rPr lang="en-US" i="1" dirty="0"/>
              <a:t>“Summarize this month’s email marketing performance from Excel sheet: focus on open rate, CTR, and conversion trends.”</a:t>
            </a:r>
            <a:endParaRPr lang="en-US" dirty="0"/>
          </a:p>
          <a:p>
            <a:pPr>
              <a:buNone/>
            </a:pPr>
            <a:r>
              <a:rPr lang="en-US" dirty="0"/>
              <a:t>Tells Copilot where to look and what to prioritize</a:t>
            </a:r>
          </a:p>
          <a:p>
            <a:pPr>
              <a:buNone/>
            </a:pPr>
            <a:r>
              <a:rPr lang="en-US" dirty="0"/>
              <a:t>Brainstorming Campaigns</a:t>
            </a:r>
          </a:p>
          <a:p>
            <a:pPr>
              <a:buNone/>
            </a:pPr>
            <a:r>
              <a:rPr lang="en-US" i="1" dirty="0"/>
              <a:t>“List 5 creative campaign ideas for a product launch targeted at Gen Z on Instagram and TikTok.”</a:t>
            </a:r>
            <a:endParaRPr lang="en-US" dirty="0"/>
          </a:p>
          <a:p>
            <a:pPr>
              <a:buNone/>
            </a:pPr>
            <a:r>
              <a:rPr lang="en-US" dirty="0"/>
              <a:t>Audience, platform, and purpose defined</a:t>
            </a:r>
          </a:p>
          <a:p>
            <a:pPr>
              <a:buNone/>
            </a:pPr>
            <a:r>
              <a:rPr lang="en-US" dirty="0"/>
              <a:t>Meeting Notes</a:t>
            </a:r>
          </a:p>
          <a:p>
            <a:pPr>
              <a:buNone/>
            </a:pPr>
            <a:r>
              <a:rPr lang="en-US" i="1" dirty="0"/>
              <a:t>“Summarize key points and action items from the meeting transcript. Format it as a bulleted list.”</a:t>
            </a:r>
            <a:endParaRPr lang="en-US" dirty="0"/>
          </a:p>
          <a:p>
            <a:pPr>
              <a:buNone/>
            </a:pPr>
            <a:r>
              <a:rPr lang="en-US" dirty="0"/>
              <a:t>Instructional and specific formatting hint</a:t>
            </a:r>
          </a:p>
          <a:p>
            <a:pPr>
              <a:buNone/>
            </a:pPr>
            <a:r>
              <a:rPr lang="en-US" dirty="0"/>
              <a:t>Competitor Comparison</a:t>
            </a:r>
          </a:p>
          <a:p>
            <a:pPr>
              <a:buNone/>
            </a:pPr>
            <a:r>
              <a:rPr lang="en-US" i="1" dirty="0"/>
              <a:t>“Compare our Q1 campaign performance with Competitor X using available LinkedIn data. Highlight what we did better and worse.”</a:t>
            </a:r>
            <a:endParaRPr lang="en-US" dirty="0"/>
          </a:p>
          <a:p>
            <a:pPr>
              <a:buNone/>
            </a:pPr>
            <a:r>
              <a:rPr lang="en-US" dirty="0"/>
              <a:t>Context-driven and asks for analytical depth</a:t>
            </a:r>
          </a:p>
          <a:p>
            <a:pPr>
              <a:buNone/>
            </a:pPr>
            <a:endParaRPr lang="en-US" dirty="0"/>
          </a:p>
          <a:p>
            <a:pPr>
              <a:buNone/>
            </a:pPr>
            <a:r>
              <a:rPr lang="en-AT" b="1" dirty="0"/>
              <a:t>📌 </a:t>
            </a:r>
            <a:r>
              <a:rPr lang="en-US" b="1" dirty="0"/>
              <a:t>Key Ingredients for a Good Prompt:</a:t>
            </a:r>
            <a:endParaRPr lang="en-US" dirty="0"/>
          </a:p>
          <a:p>
            <a:pPr marL="171450" indent="-171450">
              <a:buFont typeface="Arial" panose="020B0604020202020204" pitchFamily="34" charset="0"/>
              <a:buChar char="•"/>
            </a:pPr>
            <a:r>
              <a:rPr lang="en-US" b="1" dirty="0"/>
              <a:t>Context</a:t>
            </a:r>
            <a:r>
              <a:rPr lang="en-US" dirty="0"/>
              <a:t> – What is the task or goal?</a:t>
            </a:r>
          </a:p>
          <a:p>
            <a:pPr marL="171450" indent="-171450">
              <a:buFont typeface="Arial" panose="020B0604020202020204" pitchFamily="34" charset="0"/>
              <a:buChar char="•"/>
            </a:pPr>
            <a:r>
              <a:rPr lang="en-US" b="1" dirty="0"/>
              <a:t>Source</a:t>
            </a:r>
            <a:r>
              <a:rPr lang="en-US" dirty="0"/>
              <a:t> – Where is the data or input coming from?</a:t>
            </a:r>
          </a:p>
          <a:p>
            <a:pPr marL="171450" indent="-171450">
              <a:buFont typeface="Arial" panose="020B0604020202020204" pitchFamily="34" charset="0"/>
              <a:buChar char="•"/>
            </a:pPr>
            <a:r>
              <a:rPr lang="en-US" b="1" dirty="0"/>
              <a:t>Clarity</a:t>
            </a:r>
            <a:r>
              <a:rPr lang="en-US" dirty="0"/>
              <a:t> – Use simple, direct language.</a:t>
            </a:r>
          </a:p>
          <a:p>
            <a:pPr marL="171450" indent="-171450">
              <a:buFont typeface="Arial" panose="020B0604020202020204" pitchFamily="34" charset="0"/>
              <a:buChar char="•"/>
            </a:pPr>
            <a:r>
              <a:rPr lang="en-US" b="1" dirty="0"/>
              <a:t>Tone / Format</a:t>
            </a:r>
            <a:r>
              <a:rPr lang="en-US" dirty="0"/>
              <a:t> – Specify if needed (e.g., “bullet points,” “professional tone”).</a:t>
            </a:r>
          </a:p>
          <a:p>
            <a:pPr marL="171450" indent="-171450">
              <a:buFont typeface="Arial" panose="020B0604020202020204" pitchFamily="34" charset="0"/>
              <a:buChar char="•"/>
            </a:pPr>
            <a:r>
              <a:rPr lang="en-US" b="1" dirty="0"/>
              <a:t>Expectation</a:t>
            </a:r>
            <a:r>
              <a:rPr lang="en-US" dirty="0"/>
              <a:t> – What exactly do you want Copilot to do?</a:t>
            </a:r>
          </a:p>
          <a:p>
            <a:pPr>
              <a:buNone/>
            </a:pPr>
            <a:endParaRPr lang="en-AT" b="1" dirty="0"/>
          </a:p>
          <a:p>
            <a:pPr>
              <a:buNone/>
            </a:pPr>
            <a:r>
              <a:rPr lang="en-AT" b="1" dirty="0"/>
              <a:t>🧾 🧰 </a:t>
            </a:r>
            <a:r>
              <a:rPr lang="en-US" b="1" dirty="0"/>
              <a:t>Pro Tips:</a:t>
            </a:r>
          </a:p>
          <a:p>
            <a:pPr marL="171450" indent="-171450">
              <a:buFont typeface="Arial" panose="020B0604020202020204" pitchFamily="34" charset="0"/>
              <a:buChar char="•"/>
            </a:pPr>
            <a:r>
              <a:rPr lang="en-US" dirty="0"/>
              <a:t>Start with a verb: </a:t>
            </a:r>
            <a:r>
              <a:rPr lang="en-US" b="1" dirty="0"/>
              <a:t>“Summarize…”, “Generate…”, “Create…”</a:t>
            </a:r>
            <a:endParaRPr lang="en-US" dirty="0"/>
          </a:p>
          <a:p>
            <a:pPr marL="171450" indent="-171450">
              <a:buFont typeface="Arial" panose="020B0604020202020204" pitchFamily="34" charset="0"/>
              <a:buChar char="•"/>
            </a:pPr>
            <a:r>
              <a:rPr lang="en-US" dirty="0"/>
              <a:t>Use natural language — speak to Copilot as you would to a colleague.</a:t>
            </a:r>
          </a:p>
          <a:p>
            <a:pPr marL="171450" indent="-171450">
              <a:buFont typeface="Arial" panose="020B0604020202020204" pitchFamily="34" charset="0"/>
              <a:buChar char="•"/>
            </a:pPr>
            <a:r>
              <a:rPr lang="en-US" dirty="0"/>
              <a:t>If results aren’t great: </a:t>
            </a:r>
            <a:r>
              <a:rPr lang="en-US" b="1" dirty="0"/>
              <a:t>iterate!</a:t>
            </a:r>
            <a:r>
              <a:rPr lang="en-US" dirty="0"/>
              <a:t> Small tweaks can improve outputs dramatically.</a:t>
            </a:r>
          </a:p>
          <a:p>
            <a:pPr marL="171450" indent="-171450">
              <a:buFont typeface="Arial" panose="020B0604020202020204" pitchFamily="34" charset="0"/>
              <a:buChar char="•"/>
            </a:pPr>
            <a:r>
              <a:rPr lang="en-US" dirty="0"/>
              <a:t>Save and reuse your best prompts — consistency matters!</a:t>
            </a:r>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20</a:t>
            </a:fld>
            <a:endParaRPr lang="de-DE"/>
          </a:p>
        </p:txBody>
      </p:sp>
    </p:spTree>
    <p:extLst>
      <p:ext uri="{BB962C8B-B14F-4D97-AF65-F5344CB8AC3E}">
        <p14:creationId xmlns:p14="http://schemas.microsoft.com/office/powerpoint/2010/main" val="165966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This section covers the overall goals of the training program. We will discuss the agenda for today's session and the objectives aimed at enabling participants to trust and effectively practice with Microsoft 365 Copilot.</a:t>
            </a:r>
          </a:p>
        </p:txBody>
      </p:sp>
      <p:sp>
        <p:nvSpPr>
          <p:cNvPr id="4" name="Slide Number Placeholder 3"/>
          <p:cNvSpPr>
            <a:spLocks noGrp="1"/>
          </p:cNvSpPr>
          <p:nvPr>
            <p:ph type="sldNum" sz="quarter" idx="5"/>
          </p:nvPr>
        </p:nvSpPr>
        <p:spPr/>
        <p:txBody>
          <a:bodyPr/>
          <a:lstStyle/>
          <a:p>
            <a:fld id="{A3B91891-7C71-924E-B41C-6B09F4AA8384}" type="slidenum">
              <a:rPr lang="de-DE" smtClean="0"/>
              <a:t>2</a:t>
            </a:fld>
            <a:endParaRPr lang="de-DE"/>
          </a:p>
        </p:txBody>
      </p:sp>
    </p:spTree>
    <p:extLst>
      <p:ext uri="{BB962C8B-B14F-4D97-AF65-F5344CB8AC3E}">
        <p14:creationId xmlns:p14="http://schemas.microsoft.com/office/powerpoint/2010/main" val="3815195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DBAFF-90A0-9C41-3400-5A984BCB95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27BC48-6810-C6CD-45DB-87BEC1A0E1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34F788-6BAE-895E-6706-EEDE9713FB3E}"/>
              </a:ext>
            </a:extLst>
          </p:cNvPr>
          <p:cNvSpPr>
            <a:spLocks noGrp="1"/>
          </p:cNvSpPr>
          <p:nvPr>
            <p:ph type="body" idx="1"/>
          </p:nvPr>
        </p:nvSpPr>
        <p:spPr/>
        <p:txBody>
          <a:bodyPr/>
          <a:lstStyle/>
          <a:p>
            <a:pPr>
              <a:buNone/>
            </a:pPr>
            <a:r>
              <a:rPr lang="en-US" b="1" dirty="0"/>
              <a:t>What Are They?</a:t>
            </a:r>
            <a:endParaRPr lang="en-US" dirty="0"/>
          </a:p>
          <a:p>
            <a:pPr>
              <a:buNone/>
            </a:pPr>
            <a:r>
              <a:rPr lang="en-US" dirty="0"/>
              <a:t>Copilot Agents are custom-built AI assistants created using </a:t>
            </a:r>
            <a:r>
              <a:rPr lang="en-US" b="1" dirty="0"/>
              <a:t>Copilot Studio</a:t>
            </a:r>
            <a:r>
              <a:rPr lang="en-US" dirty="0"/>
              <a:t> to automate specific tasks, answer questions, or guide users through processes within Microsoft 365.</a:t>
            </a:r>
          </a:p>
          <a:p>
            <a:pPr>
              <a:buNone/>
            </a:pPr>
            <a:br>
              <a:rPr lang="en-US" dirty="0"/>
            </a:br>
            <a:endParaRPr lang="en-US" dirty="0"/>
          </a:p>
          <a:p>
            <a:pPr>
              <a:buNone/>
            </a:pPr>
            <a:r>
              <a:rPr lang="en-US" b="1" dirty="0"/>
              <a:t>Key Features</a:t>
            </a:r>
            <a:endParaRPr lang="en-US" dirty="0"/>
          </a:p>
          <a:p>
            <a:pPr>
              <a:buFont typeface="Arial" panose="020B0604020202020204" pitchFamily="34" charset="0"/>
              <a:buChar char="•"/>
            </a:pPr>
            <a:r>
              <a:rPr lang="en-US" b="1" dirty="0"/>
              <a:t>Conversational AI</a:t>
            </a:r>
            <a:r>
              <a:rPr lang="en-US" dirty="0"/>
              <a:t> tailored to business needs</a:t>
            </a:r>
          </a:p>
          <a:p>
            <a:pPr>
              <a:buFont typeface="Arial" panose="020B0604020202020204" pitchFamily="34" charset="0"/>
              <a:buChar char="•"/>
            </a:pPr>
            <a:r>
              <a:rPr lang="en-US" b="1" dirty="0"/>
              <a:t>Integration</a:t>
            </a:r>
            <a:r>
              <a:rPr lang="en-US" dirty="0"/>
              <a:t> with internal systems and data sources</a:t>
            </a:r>
          </a:p>
          <a:p>
            <a:pPr>
              <a:buFont typeface="Arial" panose="020B0604020202020204" pitchFamily="34" charset="0"/>
              <a:buChar char="•"/>
            </a:pPr>
            <a:r>
              <a:rPr lang="en-US" b="1" dirty="0"/>
              <a:t>Low-code customization</a:t>
            </a:r>
            <a:r>
              <a:rPr lang="en-US" dirty="0"/>
              <a:t> with a user-friendly interface</a:t>
            </a:r>
          </a:p>
          <a:p>
            <a:pPr>
              <a:buFont typeface="Arial" panose="020B0604020202020204" pitchFamily="34" charset="0"/>
              <a:buChar char="•"/>
            </a:pPr>
            <a:r>
              <a:rPr lang="en-US" b="1" dirty="0"/>
              <a:t>Security and compliance</a:t>
            </a:r>
            <a:r>
              <a:rPr lang="en-US" dirty="0"/>
              <a:t> aligned with Microsoft standards</a:t>
            </a:r>
          </a:p>
          <a:p>
            <a:pPr>
              <a:buNone/>
            </a:pPr>
            <a:br>
              <a:rPr lang="en-US" dirty="0"/>
            </a:br>
            <a:endParaRPr lang="en-US" dirty="0"/>
          </a:p>
          <a:p>
            <a:pPr>
              <a:buNone/>
            </a:pPr>
            <a:r>
              <a:rPr lang="en-US" b="1" dirty="0"/>
              <a:t>Use Cases</a:t>
            </a:r>
            <a:endParaRPr lang="en-US" dirty="0"/>
          </a:p>
          <a:p>
            <a:pPr>
              <a:buFont typeface="Arial" panose="020B0604020202020204" pitchFamily="34" charset="0"/>
              <a:buChar char="•"/>
            </a:pPr>
            <a:r>
              <a:rPr lang="en-US" dirty="0"/>
              <a:t>Automating HR FAQs</a:t>
            </a:r>
          </a:p>
          <a:p>
            <a:pPr>
              <a:buFont typeface="Arial" panose="020B0604020202020204" pitchFamily="34" charset="0"/>
              <a:buChar char="•"/>
            </a:pPr>
            <a:r>
              <a:rPr lang="en-US" dirty="0"/>
              <a:t>Guiding employees through IT support</a:t>
            </a:r>
          </a:p>
          <a:p>
            <a:pPr>
              <a:buFont typeface="Arial" panose="020B0604020202020204" pitchFamily="34" charset="0"/>
              <a:buChar char="•"/>
            </a:pPr>
            <a:r>
              <a:rPr lang="en-US" dirty="0"/>
              <a:t>Helping marketing teams retrieve campaign data</a:t>
            </a:r>
          </a:p>
          <a:p>
            <a:pPr>
              <a:buFont typeface="Arial" panose="020B0604020202020204" pitchFamily="34" charset="0"/>
              <a:buChar char="•"/>
            </a:pPr>
            <a:r>
              <a:rPr lang="en-US" dirty="0"/>
              <a:t>Streamlining onboarding or internal processes</a:t>
            </a:r>
          </a:p>
          <a:p>
            <a:pPr>
              <a:buNone/>
            </a:pPr>
            <a:br>
              <a:rPr lang="en-US" dirty="0"/>
            </a:br>
            <a:endParaRPr lang="en-US" dirty="0"/>
          </a:p>
          <a:p>
            <a:pPr>
              <a:buNone/>
            </a:pPr>
            <a:r>
              <a:rPr lang="en-US" b="1" dirty="0"/>
              <a:t>Benefits</a:t>
            </a:r>
            <a:endParaRPr lang="en-US" dirty="0"/>
          </a:p>
          <a:p>
            <a:pPr>
              <a:buNone/>
            </a:pPr>
            <a:r>
              <a:rPr lang="en-AT" dirty="0"/>
              <a:t>✅ </a:t>
            </a:r>
            <a:r>
              <a:rPr lang="en-US" dirty="0"/>
              <a:t>Increases productivity</a:t>
            </a:r>
          </a:p>
          <a:p>
            <a:pPr>
              <a:buNone/>
            </a:pPr>
            <a:r>
              <a:rPr lang="en-AT" dirty="0"/>
              <a:t>✅ </a:t>
            </a:r>
            <a:r>
              <a:rPr lang="en-US" dirty="0"/>
              <a:t>Reduces repetitive tasks</a:t>
            </a:r>
          </a:p>
          <a:p>
            <a:pPr>
              <a:buNone/>
            </a:pPr>
            <a:r>
              <a:rPr lang="en-AT" dirty="0"/>
              <a:t>✅ </a:t>
            </a:r>
            <a:r>
              <a:rPr lang="en-US" dirty="0"/>
              <a:t>Enhances self-service and user satisfaction</a:t>
            </a:r>
          </a:p>
          <a:p>
            <a:r>
              <a:rPr lang="en-US" dirty="0"/>
              <a:t>Would you like this formatted into a PowerPoint slide?</a:t>
            </a:r>
          </a:p>
          <a:p>
            <a:endParaRPr lang="de-DE" dirty="0"/>
          </a:p>
        </p:txBody>
      </p:sp>
      <p:sp>
        <p:nvSpPr>
          <p:cNvPr id="4" name="Slide Number Placeholder 3">
            <a:extLst>
              <a:ext uri="{FF2B5EF4-FFF2-40B4-BE49-F238E27FC236}">
                <a16:creationId xmlns:a16="http://schemas.microsoft.com/office/drawing/2014/main" id="{A5E5CF01-DDC5-F4F7-894A-8A1365F43AE3}"/>
              </a:ext>
            </a:extLst>
          </p:cNvPr>
          <p:cNvSpPr>
            <a:spLocks noGrp="1"/>
          </p:cNvSpPr>
          <p:nvPr>
            <p:ph type="sldNum" sz="quarter" idx="5"/>
          </p:nvPr>
        </p:nvSpPr>
        <p:spPr/>
        <p:txBody>
          <a:bodyPr/>
          <a:lstStyle/>
          <a:p>
            <a:fld id="{A3B91891-7C71-924E-B41C-6B09F4AA8384}" type="slidenum">
              <a:rPr lang="de-DE" smtClean="0"/>
              <a:t>21</a:t>
            </a:fld>
            <a:endParaRPr lang="de-DE"/>
          </a:p>
        </p:txBody>
      </p:sp>
    </p:spTree>
    <p:extLst>
      <p:ext uri="{BB962C8B-B14F-4D97-AF65-F5344CB8AC3E}">
        <p14:creationId xmlns:p14="http://schemas.microsoft.com/office/powerpoint/2010/main" val="1673575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4DB01-2E61-FCFA-F5F9-B6C2F55177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71C95A-5A35-877C-2F8C-8FADC27B48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AA183-5D1B-94D4-8B79-9817E92496F1}"/>
              </a:ext>
            </a:extLst>
          </p:cNvPr>
          <p:cNvSpPr>
            <a:spLocks noGrp="1"/>
          </p:cNvSpPr>
          <p:nvPr>
            <p:ph type="body" idx="1"/>
          </p:nvPr>
        </p:nvSpPr>
        <p:spPr/>
        <p:txBody>
          <a:bodyPr/>
          <a:lstStyle/>
          <a:p>
            <a:pPr>
              <a:buNone/>
            </a:pPr>
            <a:r>
              <a:rPr lang="en-US" b="1" dirty="0"/>
              <a:t>What Are They?</a:t>
            </a:r>
            <a:endParaRPr lang="en-US" dirty="0"/>
          </a:p>
          <a:p>
            <a:pPr>
              <a:buNone/>
            </a:pPr>
            <a:r>
              <a:rPr lang="en-US" dirty="0"/>
              <a:t>Copilot Agents are custom-built AI assistants created using </a:t>
            </a:r>
            <a:r>
              <a:rPr lang="en-US" b="1" dirty="0"/>
              <a:t>Copilot Studio</a:t>
            </a:r>
            <a:r>
              <a:rPr lang="en-US" dirty="0"/>
              <a:t> to automate specific tasks, answer questions, or guide users through processes within Microsoft 365.</a:t>
            </a:r>
          </a:p>
          <a:p>
            <a:pPr>
              <a:buNone/>
            </a:pPr>
            <a:br>
              <a:rPr lang="en-US" dirty="0"/>
            </a:br>
            <a:endParaRPr lang="en-US" dirty="0"/>
          </a:p>
          <a:p>
            <a:pPr>
              <a:buNone/>
            </a:pPr>
            <a:r>
              <a:rPr lang="en-US" b="1" dirty="0"/>
              <a:t>Key Features</a:t>
            </a:r>
            <a:endParaRPr lang="en-US" dirty="0"/>
          </a:p>
          <a:p>
            <a:pPr>
              <a:buFont typeface="Arial" panose="020B0604020202020204" pitchFamily="34" charset="0"/>
              <a:buChar char="•"/>
            </a:pPr>
            <a:r>
              <a:rPr lang="en-US" b="1" dirty="0"/>
              <a:t>Conversational AI</a:t>
            </a:r>
            <a:r>
              <a:rPr lang="en-US" dirty="0"/>
              <a:t> tailored to business needs</a:t>
            </a:r>
          </a:p>
          <a:p>
            <a:pPr>
              <a:buFont typeface="Arial" panose="020B0604020202020204" pitchFamily="34" charset="0"/>
              <a:buChar char="•"/>
            </a:pPr>
            <a:r>
              <a:rPr lang="en-US" b="1" dirty="0"/>
              <a:t>Integration</a:t>
            </a:r>
            <a:r>
              <a:rPr lang="en-US" dirty="0"/>
              <a:t> with internal systems and data sources</a:t>
            </a:r>
          </a:p>
          <a:p>
            <a:pPr>
              <a:buFont typeface="Arial" panose="020B0604020202020204" pitchFamily="34" charset="0"/>
              <a:buChar char="•"/>
            </a:pPr>
            <a:r>
              <a:rPr lang="en-US" b="1" dirty="0"/>
              <a:t>Low-code customization</a:t>
            </a:r>
            <a:r>
              <a:rPr lang="en-US" dirty="0"/>
              <a:t> with a user-friendly interface</a:t>
            </a:r>
          </a:p>
          <a:p>
            <a:pPr>
              <a:buFont typeface="Arial" panose="020B0604020202020204" pitchFamily="34" charset="0"/>
              <a:buChar char="•"/>
            </a:pPr>
            <a:r>
              <a:rPr lang="en-US" b="1" dirty="0"/>
              <a:t>Security and compliance</a:t>
            </a:r>
            <a:r>
              <a:rPr lang="en-US" dirty="0"/>
              <a:t> aligned with Microsoft standards</a:t>
            </a:r>
          </a:p>
          <a:p>
            <a:pPr>
              <a:buNone/>
            </a:pPr>
            <a:br>
              <a:rPr lang="en-US" dirty="0"/>
            </a:br>
            <a:endParaRPr lang="en-US" dirty="0"/>
          </a:p>
          <a:p>
            <a:pPr>
              <a:buNone/>
            </a:pPr>
            <a:r>
              <a:rPr lang="en-US" b="1" dirty="0"/>
              <a:t>Use Cases</a:t>
            </a:r>
            <a:endParaRPr lang="en-US" dirty="0"/>
          </a:p>
          <a:p>
            <a:pPr>
              <a:buFont typeface="Arial" panose="020B0604020202020204" pitchFamily="34" charset="0"/>
              <a:buChar char="•"/>
            </a:pPr>
            <a:r>
              <a:rPr lang="en-US" dirty="0"/>
              <a:t>Automating HR FAQs</a:t>
            </a:r>
          </a:p>
          <a:p>
            <a:pPr>
              <a:buFont typeface="Arial" panose="020B0604020202020204" pitchFamily="34" charset="0"/>
              <a:buChar char="•"/>
            </a:pPr>
            <a:r>
              <a:rPr lang="en-US" dirty="0"/>
              <a:t>Guiding employees through IT support</a:t>
            </a:r>
          </a:p>
          <a:p>
            <a:pPr>
              <a:buFont typeface="Arial" panose="020B0604020202020204" pitchFamily="34" charset="0"/>
              <a:buChar char="•"/>
            </a:pPr>
            <a:r>
              <a:rPr lang="en-US" dirty="0"/>
              <a:t>Helping marketing teams retrieve campaign data</a:t>
            </a:r>
          </a:p>
          <a:p>
            <a:pPr>
              <a:buFont typeface="Arial" panose="020B0604020202020204" pitchFamily="34" charset="0"/>
              <a:buChar char="•"/>
            </a:pPr>
            <a:r>
              <a:rPr lang="en-US" dirty="0"/>
              <a:t>Streamlining onboarding or internal processes</a:t>
            </a:r>
          </a:p>
          <a:p>
            <a:pPr>
              <a:buNone/>
            </a:pPr>
            <a:br>
              <a:rPr lang="en-US" dirty="0"/>
            </a:br>
            <a:endParaRPr lang="en-US" dirty="0"/>
          </a:p>
          <a:p>
            <a:pPr>
              <a:buNone/>
            </a:pPr>
            <a:r>
              <a:rPr lang="en-US" b="1" dirty="0"/>
              <a:t>Benefits</a:t>
            </a:r>
            <a:endParaRPr lang="en-US" dirty="0"/>
          </a:p>
          <a:p>
            <a:pPr>
              <a:buNone/>
            </a:pPr>
            <a:r>
              <a:rPr lang="en-AT" dirty="0"/>
              <a:t>✅ </a:t>
            </a:r>
            <a:r>
              <a:rPr lang="en-US" dirty="0"/>
              <a:t>Increases productivity</a:t>
            </a:r>
          </a:p>
          <a:p>
            <a:pPr>
              <a:buNone/>
            </a:pPr>
            <a:r>
              <a:rPr lang="en-AT" dirty="0"/>
              <a:t>✅ </a:t>
            </a:r>
            <a:r>
              <a:rPr lang="en-US" dirty="0"/>
              <a:t>Reduces repetitive tasks</a:t>
            </a:r>
          </a:p>
          <a:p>
            <a:pPr>
              <a:buNone/>
            </a:pPr>
            <a:r>
              <a:rPr lang="en-AT" dirty="0"/>
              <a:t>✅ </a:t>
            </a:r>
            <a:r>
              <a:rPr lang="en-US" dirty="0"/>
              <a:t>Enhances self-service and user satisfaction</a:t>
            </a:r>
          </a:p>
          <a:p>
            <a:r>
              <a:rPr lang="en-US" dirty="0"/>
              <a:t>Would you like this formatted into a PowerPoint slide?</a:t>
            </a:r>
          </a:p>
          <a:p>
            <a:endParaRPr lang="de-DE" dirty="0"/>
          </a:p>
        </p:txBody>
      </p:sp>
      <p:sp>
        <p:nvSpPr>
          <p:cNvPr id="4" name="Slide Number Placeholder 3">
            <a:extLst>
              <a:ext uri="{FF2B5EF4-FFF2-40B4-BE49-F238E27FC236}">
                <a16:creationId xmlns:a16="http://schemas.microsoft.com/office/drawing/2014/main" id="{82E5FBCB-352F-6FAC-5FA3-8C42BB7308CE}"/>
              </a:ext>
            </a:extLst>
          </p:cNvPr>
          <p:cNvSpPr>
            <a:spLocks noGrp="1"/>
          </p:cNvSpPr>
          <p:nvPr>
            <p:ph type="sldNum" sz="quarter" idx="5"/>
          </p:nvPr>
        </p:nvSpPr>
        <p:spPr/>
        <p:txBody>
          <a:bodyPr/>
          <a:lstStyle/>
          <a:p>
            <a:fld id="{A3B91891-7C71-924E-B41C-6B09F4AA8384}" type="slidenum">
              <a:rPr lang="de-DE" smtClean="0"/>
              <a:t>22</a:t>
            </a:fld>
            <a:endParaRPr lang="de-DE"/>
          </a:p>
        </p:txBody>
      </p:sp>
    </p:spTree>
    <p:extLst>
      <p:ext uri="{BB962C8B-B14F-4D97-AF65-F5344CB8AC3E}">
        <p14:creationId xmlns:p14="http://schemas.microsoft.com/office/powerpoint/2010/main" val="1299710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4D01F-AA17-2233-FD87-20521497B1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43F5A-3943-B51E-0BA1-82A084A6A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109DF3-6E21-2271-B1AB-A7ED02960C7B}"/>
              </a:ext>
            </a:extLst>
          </p:cNvPr>
          <p:cNvSpPr>
            <a:spLocks noGrp="1"/>
          </p:cNvSpPr>
          <p:nvPr>
            <p:ph type="body" idx="1"/>
          </p:nvPr>
        </p:nvSpPr>
        <p:spPr/>
        <p:txBody>
          <a:bodyPr/>
          <a:lstStyle/>
          <a:p>
            <a:pPr>
              <a:buNone/>
            </a:pPr>
            <a:r>
              <a:rPr lang="en-US" dirty="0"/>
              <a:t>“Let’s take a moment to look at the </a:t>
            </a:r>
            <a:r>
              <a:rPr lang="en-US" b="1" dirty="0"/>
              <a:t>Copilot Studio interface</a:t>
            </a:r>
            <a:r>
              <a:rPr lang="en-US" dirty="0"/>
              <a:t>, which is designed with simplicity and productivity in mind. </a:t>
            </a:r>
          </a:p>
          <a:p>
            <a:pPr>
              <a:buNone/>
            </a:pPr>
            <a:r>
              <a:rPr lang="en-US" dirty="0"/>
              <a:t>Whether you’re a business user or a technically inclined power user, the layout ensures that you can easily navigate and start building intelligent agents without deep coding knowledge.</a:t>
            </a:r>
          </a:p>
          <a:p>
            <a:pPr>
              <a:buNone/>
            </a:pPr>
            <a:endParaRPr lang="en-US" dirty="0"/>
          </a:p>
          <a:p>
            <a:pPr>
              <a:buNone/>
            </a:pPr>
            <a:r>
              <a:rPr lang="en-US" dirty="0"/>
              <a:t>At the top, you’ll find a clean navigation bar giving you access to all major functions – </a:t>
            </a:r>
            <a:r>
              <a:rPr lang="en-US" b="1" dirty="0"/>
              <a:t>Topics</a:t>
            </a:r>
            <a:r>
              <a:rPr lang="en-US" dirty="0"/>
              <a:t>, </a:t>
            </a:r>
            <a:r>
              <a:rPr lang="en-US" b="1" dirty="0"/>
              <a:t>Entities</a:t>
            </a:r>
            <a:r>
              <a:rPr lang="en-US" dirty="0"/>
              <a:t>, </a:t>
            </a:r>
            <a:r>
              <a:rPr lang="en-US" b="1" dirty="0"/>
              <a:t>Analytics</a:t>
            </a:r>
            <a:r>
              <a:rPr lang="en-US" dirty="0"/>
              <a:t>, and </a:t>
            </a:r>
            <a:r>
              <a:rPr lang="en-US" b="1" dirty="0"/>
              <a:t>Settings</a:t>
            </a:r>
            <a:r>
              <a:rPr lang="en-US" dirty="0"/>
              <a:t>. </a:t>
            </a:r>
          </a:p>
          <a:p>
            <a:pPr>
              <a:buNone/>
            </a:pPr>
            <a:r>
              <a:rPr lang="en-US" dirty="0"/>
              <a:t>The central workspace is where the magic happens – you can build conversations visually, drag and drop elements, and define actions.</a:t>
            </a:r>
          </a:p>
          <a:p>
            <a:pPr>
              <a:buNone/>
            </a:pPr>
            <a:endParaRPr lang="en-US" dirty="0"/>
          </a:p>
          <a:p>
            <a:pPr>
              <a:buNone/>
            </a:pPr>
            <a:r>
              <a:rPr lang="en-US" dirty="0"/>
              <a:t>Now, what makes the interface especially powerful is how </a:t>
            </a:r>
            <a:r>
              <a:rPr lang="en-US" b="1" dirty="0"/>
              <a:t>functionality supports creativity</a:t>
            </a:r>
            <a:r>
              <a:rPr lang="en-US" dirty="0"/>
              <a:t>:</a:t>
            </a:r>
          </a:p>
          <a:p>
            <a:pPr>
              <a:buNone/>
            </a:pPr>
            <a:r>
              <a:rPr lang="en-US" dirty="0"/>
              <a:t>You can connect to </a:t>
            </a:r>
            <a:r>
              <a:rPr lang="en-US" b="1" dirty="0"/>
              <a:t>Power Automate</a:t>
            </a:r>
            <a:r>
              <a:rPr lang="en-US" dirty="0"/>
              <a:t>, </a:t>
            </a:r>
            <a:r>
              <a:rPr lang="en-US" b="1" dirty="0"/>
              <a:t>SharePoint</a:t>
            </a:r>
            <a:r>
              <a:rPr lang="en-US" dirty="0"/>
              <a:t>, or external APIs directly. You can use </a:t>
            </a:r>
            <a:r>
              <a:rPr lang="en-US" b="1" dirty="0"/>
              <a:t>predefined templates</a:t>
            </a:r>
            <a:r>
              <a:rPr lang="en-US" dirty="0"/>
              <a:t> to get started quickly, and the built-in </a:t>
            </a:r>
            <a:r>
              <a:rPr lang="en-US" b="1" dirty="0"/>
              <a:t>test bot panel</a:t>
            </a:r>
            <a:r>
              <a:rPr lang="en-US" dirty="0"/>
              <a:t> allows you to validate your logic in real-time.</a:t>
            </a:r>
          </a:p>
          <a:p>
            <a:pPr>
              <a:buNone/>
            </a:pPr>
            <a:endParaRPr lang="en-US" dirty="0"/>
          </a:p>
          <a:p>
            <a:pPr>
              <a:buNone/>
            </a:pPr>
            <a:r>
              <a:rPr lang="en-US" dirty="0"/>
              <a:t>The </a:t>
            </a:r>
            <a:r>
              <a:rPr lang="en-US" b="1" dirty="0"/>
              <a:t>user-centric design</a:t>
            </a:r>
            <a:r>
              <a:rPr lang="en-US" dirty="0"/>
              <a:t> also encourages experimentation – you’re encouraged to test, iterate, and refine prompts and workflows, which is crucial in building a reliable Copilot agent.”</a:t>
            </a:r>
          </a:p>
          <a:p>
            <a:pPr>
              <a:buNone/>
            </a:pPr>
            <a:endParaRPr lang="en-AT" b="1" dirty="0"/>
          </a:p>
        </p:txBody>
      </p:sp>
      <p:sp>
        <p:nvSpPr>
          <p:cNvPr id="4" name="Slide Number Placeholder 3">
            <a:extLst>
              <a:ext uri="{FF2B5EF4-FFF2-40B4-BE49-F238E27FC236}">
                <a16:creationId xmlns:a16="http://schemas.microsoft.com/office/drawing/2014/main" id="{9A380870-59D8-745D-A01B-935B3C14B466}"/>
              </a:ext>
            </a:extLst>
          </p:cNvPr>
          <p:cNvSpPr>
            <a:spLocks noGrp="1"/>
          </p:cNvSpPr>
          <p:nvPr>
            <p:ph type="sldNum" sz="quarter" idx="5"/>
          </p:nvPr>
        </p:nvSpPr>
        <p:spPr/>
        <p:txBody>
          <a:bodyPr/>
          <a:lstStyle/>
          <a:p>
            <a:fld id="{A3B91891-7C71-924E-B41C-6B09F4AA8384}" type="slidenum">
              <a:rPr lang="de-DE" smtClean="0"/>
              <a:t>23</a:t>
            </a:fld>
            <a:endParaRPr lang="de-DE"/>
          </a:p>
        </p:txBody>
      </p:sp>
    </p:spTree>
    <p:extLst>
      <p:ext uri="{BB962C8B-B14F-4D97-AF65-F5344CB8AC3E}">
        <p14:creationId xmlns:p14="http://schemas.microsoft.com/office/powerpoint/2010/main" val="3250770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24</a:t>
            </a:fld>
            <a:endParaRPr lang="de-DE"/>
          </a:p>
        </p:txBody>
      </p:sp>
    </p:spTree>
    <p:extLst>
      <p:ext uri="{BB962C8B-B14F-4D97-AF65-F5344CB8AC3E}">
        <p14:creationId xmlns:p14="http://schemas.microsoft.com/office/powerpoint/2010/main" val="1168149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In this section, we will discuss essential tips for successfully introducing Microsoft 365 Copilot in your organization, including governance, communication, and pilot group strategies.</a:t>
            </a:r>
          </a:p>
        </p:txBody>
      </p:sp>
      <p:sp>
        <p:nvSpPr>
          <p:cNvPr id="4" name="Slide Number Placeholder 3"/>
          <p:cNvSpPr>
            <a:spLocks noGrp="1"/>
          </p:cNvSpPr>
          <p:nvPr>
            <p:ph type="sldNum" sz="quarter" idx="5"/>
          </p:nvPr>
        </p:nvSpPr>
        <p:spPr/>
        <p:txBody>
          <a:bodyPr/>
          <a:lstStyle/>
          <a:p>
            <a:fld id="{A3B91891-7C71-924E-B41C-6B09F4AA8384}" type="slidenum">
              <a:rPr lang="de-DE" smtClean="0"/>
              <a:t>25</a:t>
            </a:fld>
            <a:endParaRPr lang="de-DE"/>
          </a:p>
        </p:txBody>
      </p:sp>
    </p:spTree>
    <p:extLst>
      <p:ext uri="{BB962C8B-B14F-4D97-AF65-F5344CB8AC3E}">
        <p14:creationId xmlns:p14="http://schemas.microsoft.com/office/powerpoint/2010/main" val="99159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Talking Track – Resources for Enablement</a:t>
            </a:r>
          </a:p>
          <a:p>
            <a:pPr>
              <a:buNone/>
            </a:pPr>
            <a:endParaRPr lang="en-US" dirty="0"/>
          </a:p>
          <a:p>
            <a:pPr>
              <a:buNone/>
            </a:pPr>
            <a:r>
              <a:rPr lang="en-US" i="1" dirty="0"/>
              <a:t>“Enabling users during the Copilot rollout requires more than just access — it requires structured support. </a:t>
            </a:r>
          </a:p>
          <a:p>
            <a:pPr>
              <a:buNone/>
            </a:pPr>
            <a:r>
              <a:rPr lang="en-US" i="1" dirty="0"/>
              <a:t>That’s why enablement resources are a core part of our strategy. </a:t>
            </a:r>
          </a:p>
          <a:p>
            <a:pPr>
              <a:buNone/>
            </a:pPr>
            <a:r>
              <a:rPr lang="en-US" i="1" dirty="0"/>
              <a:t>On this slide, we focus on three critical types of resources: training modules, user guides, and support channels.”</a:t>
            </a:r>
            <a:br>
              <a:rPr lang="en-US" dirty="0"/>
            </a:br>
            <a:endParaRPr lang="en-US" dirty="0"/>
          </a:p>
          <a:p>
            <a:pPr>
              <a:buNone/>
            </a:pPr>
            <a:r>
              <a:rPr lang="en-US" b="1" dirty="0"/>
              <a:t>1. Training Modules</a:t>
            </a:r>
            <a:endParaRPr lang="en-US" dirty="0"/>
          </a:p>
          <a:p>
            <a:pPr>
              <a:buNone/>
            </a:pPr>
            <a:r>
              <a:rPr lang="en-US" i="1" dirty="0"/>
              <a:t>“First, we provide structured training modules. </a:t>
            </a:r>
          </a:p>
          <a:p>
            <a:pPr>
              <a:buNone/>
            </a:pPr>
            <a:r>
              <a:rPr lang="en-US" i="1" dirty="0"/>
              <a:t>These aren’t just quick overviews — they’re designed to walk participants step by step through Copilot’s features and use cases. </a:t>
            </a:r>
          </a:p>
          <a:p>
            <a:pPr>
              <a:buNone/>
            </a:pPr>
            <a:r>
              <a:rPr lang="en-US" i="1" dirty="0"/>
              <a:t>Whether it’s drafting emails, summarizing documents, or automating tasks, these modules help users build confidence and capability at their own pace.”</a:t>
            </a:r>
            <a:br>
              <a:rPr lang="en-US" dirty="0"/>
            </a:br>
            <a:endParaRPr lang="en-US" dirty="0"/>
          </a:p>
          <a:p>
            <a:pPr>
              <a:buNone/>
            </a:pPr>
            <a:r>
              <a:rPr lang="en-US" b="1" dirty="0"/>
              <a:t>2. User Guides</a:t>
            </a:r>
            <a:endParaRPr lang="en-US" dirty="0"/>
          </a:p>
          <a:p>
            <a:pPr>
              <a:buNone/>
            </a:pPr>
            <a:r>
              <a:rPr lang="en-US" i="1" dirty="0"/>
              <a:t>“Next, we offer practical user guides. These documents give clear, scenario-based instructions — often with screenshots, prompt examples, and best practices — to help users solve real problems. </a:t>
            </a:r>
          </a:p>
          <a:p>
            <a:pPr>
              <a:buNone/>
            </a:pPr>
            <a:r>
              <a:rPr lang="en-US" i="1" dirty="0"/>
              <a:t>Guides are a go-to reference, especially when people want to revisit or deepen their skills after a training session.”</a:t>
            </a:r>
            <a:endParaRPr lang="en-US" dirty="0"/>
          </a:p>
          <a:p>
            <a:pPr>
              <a:buNone/>
            </a:pPr>
            <a:endParaRPr lang="en-US" dirty="0"/>
          </a:p>
          <a:p>
            <a:pPr>
              <a:buNone/>
            </a:pPr>
            <a:r>
              <a:rPr lang="en-US" b="1" dirty="0"/>
              <a:t>3. Support Channels</a:t>
            </a:r>
            <a:endParaRPr lang="en-US" dirty="0"/>
          </a:p>
          <a:p>
            <a:pPr>
              <a:buNone/>
            </a:pPr>
            <a:r>
              <a:rPr lang="en-US" i="1" dirty="0"/>
              <a:t>“Finally, we emphasize active support channels. </a:t>
            </a:r>
          </a:p>
          <a:p>
            <a:pPr>
              <a:buNone/>
            </a:pPr>
            <a:r>
              <a:rPr lang="en-US" i="1" dirty="0"/>
              <a:t>Whether it’s a dedicated Teams space, a helpdesk, or access to mentors or champions, people need to know where to turn when questions arise. </a:t>
            </a:r>
          </a:p>
          <a:p>
            <a:pPr>
              <a:buNone/>
            </a:pPr>
            <a:r>
              <a:rPr lang="en-US" i="1" dirty="0"/>
              <a:t>These channels ensure no one is left behind during the transition and that help is available just-in-time.”</a:t>
            </a:r>
            <a:endParaRPr lang="en-US" dirty="0"/>
          </a:p>
          <a:p>
            <a:pPr>
              <a:buNone/>
            </a:pPr>
            <a:endParaRPr lang="en-US" dirty="0"/>
          </a:p>
          <a:p>
            <a:pPr>
              <a:buNone/>
            </a:pPr>
            <a:r>
              <a:rPr lang="en-US" i="1" dirty="0"/>
              <a:t>“When we combine these resources — structured learning, reference materials, and real-time support — we create an enablement ecosystem that empowers every user to thrive with Copilot.”</a:t>
            </a:r>
            <a:endParaRPr lang="en-US" dirty="0"/>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26</a:t>
            </a:fld>
            <a:endParaRPr lang="de-DE"/>
          </a:p>
        </p:txBody>
      </p:sp>
    </p:spTree>
    <p:extLst>
      <p:ext uri="{BB962C8B-B14F-4D97-AF65-F5344CB8AC3E}">
        <p14:creationId xmlns:p14="http://schemas.microsoft.com/office/powerpoint/2010/main" val="3097486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To ensure the successful adoption of </a:t>
            </a:r>
            <a:r>
              <a:rPr lang="en-US" b="1" dirty="0"/>
              <a:t>Microsoft 365 Copilot</a:t>
            </a:r>
            <a:r>
              <a:rPr lang="en-US" dirty="0"/>
              <a:t>, we need more than just access to the technology — we need strong </a:t>
            </a:r>
            <a:r>
              <a:rPr lang="en-US" b="1" dirty="0"/>
              <a:t>enablement tools</a:t>
            </a:r>
            <a:r>
              <a:rPr lang="en-US" dirty="0"/>
              <a:t> that empower users, mentors, and entire teams. </a:t>
            </a:r>
          </a:p>
          <a:p>
            <a:pPr>
              <a:buNone/>
            </a:pPr>
            <a:r>
              <a:rPr lang="en-US" dirty="0"/>
              <a:t>This is where the </a:t>
            </a:r>
            <a:r>
              <a:rPr lang="en-US" b="1" dirty="0"/>
              <a:t>User Enablement Guide</a:t>
            </a:r>
            <a:r>
              <a:rPr lang="en-US" dirty="0"/>
              <a:t>, </a:t>
            </a:r>
            <a:r>
              <a:rPr lang="en-US" b="1" dirty="0"/>
              <a:t>learning templates</a:t>
            </a:r>
            <a:r>
              <a:rPr lang="en-US" dirty="0"/>
              <a:t>, and </a:t>
            </a:r>
            <a:r>
              <a:rPr lang="en-US" b="1" dirty="0"/>
              <a:t>training modules</a:t>
            </a:r>
            <a:r>
              <a:rPr lang="en-US" dirty="0"/>
              <a:t> play a crucial role.</a:t>
            </a:r>
          </a:p>
          <a:p>
            <a:pPr>
              <a:buNone/>
            </a:pPr>
            <a:endParaRPr lang="en-US" b="1" dirty="0"/>
          </a:p>
          <a:p>
            <a:pPr>
              <a:buNone/>
            </a:pPr>
            <a:r>
              <a:rPr lang="en-US" b="1" dirty="0"/>
              <a:t>Comprehensive User Guide</a:t>
            </a:r>
            <a:endParaRPr lang="en-US" dirty="0"/>
          </a:p>
          <a:p>
            <a:pPr>
              <a:buNone/>
            </a:pPr>
            <a:r>
              <a:rPr lang="en-US" dirty="0"/>
              <a:t>The </a:t>
            </a:r>
            <a:r>
              <a:rPr lang="en-US" b="1" dirty="0"/>
              <a:t>User Enablement Guide</a:t>
            </a:r>
            <a:r>
              <a:rPr lang="en-US" dirty="0"/>
              <a:t> is a vital resource supporting both individuals and teams. </a:t>
            </a:r>
          </a:p>
          <a:p>
            <a:pPr>
              <a:buNone/>
            </a:pPr>
            <a:r>
              <a:rPr lang="en-US" dirty="0"/>
              <a:t>It’s not just about explaining what Copilot can do; it’s about helping people </a:t>
            </a:r>
            <a:r>
              <a:rPr lang="en-US" b="1" dirty="0"/>
              <a:t>understand how to apply it</a:t>
            </a:r>
            <a:r>
              <a:rPr lang="en-US" dirty="0"/>
              <a:t> in their daily work. </a:t>
            </a:r>
          </a:p>
          <a:p>
            <a:pPr>
              <a:buNone/>
            </a:pPr>
            <a:r>
              <a:rPr lang="en-US" dirty="0"/>
              <a:t>From quick-start guidance to advanced usage tips, this guide provides practical, sustainable learning.</a:t>
            </a:r>
          </a:p>
          <a:p>
            <a:pPr marL="171450" indent="-171450">
              <a:buFont typeface="Arial" panose="020B0604020202020204" pitchFamily="34" charset="0"/>
              <a:buChar char="•"/>
            </a:pPr>
            <a:r>
              <a:rPr lang="en-US" b="1" dirty="0"/>
              <a:t>Learning for Mentors </a:t>
            </a:r>
          </a:p>
          <a:p>
            <a:pPr marL="171450" indent="-171450">
              <a:buFont typeface="Arial" panose="020B0604020202020204" pitchFamily="34" charset="0"/>
              <a:buChar char="•"/>
            </a:pPr>
            <a:r>
              <a:rPr lang="en-US" b="1" dirty="0"/>
              <a:t>Viva Integration</a:t>
            </a:r>
          </a:p>
          <a:p>
            <a:pPr>
              <a:buNone/>
            </a:pPr>
            <a:endParaRPr lang="en-US" dirty="0"/>
          </a:p>
          <a:p>
            <a:pPr>
              <a:buNone/>
            </a:pPr>
            <a:r>
              <a:rPr lang="en-US" b="1" dirty="0"/>
              <a:t>Templates for Learning</a:t>
            </a:r>
            <a:endParaRPr lang="en-US" dirty="0"/>
          </a:p>
          <a:p>
            <a:pPr>
              <a:buNone/>
            </a:pPr>
            <a:r>
              <a:rPr lang="en-US" dirty="0"/>
              <a:t>Templates within the guide streamline onboarding and learning across teams. </a:t>
            </a:r>
          </a:p>
          <a:p>
            <a:pPr>
              <a:buNone/>
            </a:pPr>
            <a:r>
              <a:rPr lang="en-US" dirty="0"/>
              <a:t>They help standardize how Copilot is introduced and practiced.</a:t>
            </a:r>
          </a:p>
          <a:p>
            <a:pPr marL="171450" indent="-171450">
              <a:buFont typeface="Arial" panose="020B0604020202020204" pitchFamily="34" charset="0"/>
              <a:buChar char="•"/>
            </a:pPr>
            <a:r>
              <a:rPr lang="en-US" b="1" dirty="0"/>
              <a:t>Copilot Chat Tools and Templates</a:t>
            </a:r>
            <a:r>
              <a:rPr lang="en-US" dirty="0"/>
              <a:t>: Help users become fluent in natural language interactions with Copilot.</a:t>
            </a:r>
          </a:p>
          <a:p>
            <a:pPr marL="171450" indent="-171450">
              <a:buFont typeface="Arial" panose="020B0604020202020204" pitchFamily="34" charset="0"/>
              <a:buChar char="•"/>
            </a:pPr>
            <a:r>
              <a:rPr lang="en-US" b="1" dirty="0"/>
              <a:t>Top 10 Prompts to Try</a:t>
            </a:r>
            <a:r>
              <a:rPr lang="en-US" dirty="0"/>
              <a:t>: Provide quick, powerful use cases across Word, Excel, Outlook, and Teams.</a:t>
            </a:r>
          </a:p>
          <a:p>
            <a:pPr marL="171450" indent="-171450">
              <a:buFont typeface="Arial" panose="020B0604020202020204" pitchFamily="34" charset="0"/>
              <a:buChar char="•"/>
            </a:pPr>
            <a:r>
              <a:rPr lang="en-US" b="1" dirty="0"/>
              <a:t>Prompt Ingredients</a:t>
            </a:r>
            <a:r>
              <a:rPr lang="en-US" dirty="0"/>
              <a:t>: Break down prompt creation into components (goal, context, tone, constraints) for better results.</a:t>
            </a:r>
          </a:p>
          <a:p>
            <a:pPr>
              <a:buFont typeface="Arial" panose="020B0604020202020204" pitchFamily="34" charset="0"/>
              <a:buChar char="•"/>
            </a:pPr>
            <a:endParaRPr lang="en-US" dirty="0"/>
          </a:p>
          <a:p>
            <a:pPr>
              <a:buNone/>
            </a:pPr>
            <a:r>
              <a:rPr lang="en-US" b="1" dirty="0"/>
              <a:t>Training Modules</a:t>
            </a:r>
            <a:endParaRPr lang="en-US" dirty="0"/>
          </a:p>
          <a:p>
            <a:pPr>
              <a:buNone/>
            </a:pPr>
            <a:r>
              <a:rPr lang="en-US" dirty="0"/>
              <a:t>Structured </a:t>
            </a:r>
            <a:r>
              <a:rPr lang="en-US" b="1" dirty="0"/>
              <a:t>training modules</a:t>
            </a:r>
            <a:r>
              <a:rPr lang="en-US" dirty="0"/>
              <a:t> provide self-paced, role-based education that supports both onboarding and long-term capability building.</a:t>
            </a:r>
          </a:p>
          <a:p>
            <a:pPr marL="171450" indent="-171450">
              <a:buFont typeface="Arial" panose="020B0604020202020204" pitchFamily="34" charset="0"/>
              <a:buChar char="•"/>
            </a:pPr>
            <a:r>
              <a:rPr lang="en-US" b="1" dirty="0"/>
              <a:t>Copilot Virtual Skilling Event Framework</a:t>
            </a:r>
            <a:r>
              <a:rPr lang="en-US" dirty="0"/>
              <a:t>: A ready-made framework to run your own interactive skilling events.</a:t>
            </a:r>
          </a:p>
          <a:p>
            <a:pPr marL="171450" indent="-171450">
              <a:buFont typeface="Arial" panose="020B0604020202020204" pitchFamily="34" charset="0"/>
              <a:buChar char="•"/>
            </a:pPr>
            <a:r>
              <a:rPr lang="en-US" b="1" dirty="0"/>
              <a:t>Copilot Daily Scenarios</a:t>
            </a:r>
            <a:r>
              <a:rPr lang="en-US" dirty="0"/>
              <a:t>: Showcase how Copilot can support day-to-day work, making learning relatable and actionable.</a:t>
            </a:r>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27</a:t>
            </a:fld>
            <a:endParaRPr lang="de-DE"/>
          </a:p>
        </p:txBody>
      </p:sp>
    </p:spTree>
    <p:extLst>
      <p:ext uri="{BB962C8B-B14F-4D97-AF65-F5344CB8AC3E}">
        <p14:creationId xmlns:p14="http://schemas.microsoft.com/office/powerpoint/2010/main" val="3875142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67BC9-2422-5704-854E-92E8A56EDA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D50B58-7C31-E675-A17D-5822E8922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996A0B-93FC-67E0-EFE9-B40382F2A546}"/>
              </a:ext>
            </a:extLst>
          </p:cNvPr>
          <p:cNvSpPr>
            <a:spLocks noGrp="1"/>
          </p:cNvSpPr>
          <p:nvPr>
            <p:ph type="body" idx="1"/>
          </p:nvPr>
        </p:nvSpPr>
        <p:spPr/>
        <p:txBody>
          <a:bodyPr/>
          <a:lstStyle/>
          <a:p>
            <a:r>
              <a:rPr lang="de-DE" dirty="0"/>
              <a:t>Go </a:t>
            </a:r>
            <a:r>
              <a:rPr lang="de-DE" dirty="0" err="1"/>
              <a:t>here</a:t>
            </a:r>
            <a:r>
              <a:rPr lang="de-DE" dirty="0"/>
              <a:t>:</a:t>
            </a:r>
          </a:p>
          <a:p>
            <a:endParaRPr lang="de-DE" dirty="0"/>
          </a:p>
          <a:p>
            <a:r>
              <a:rPr lang="de-DE" dirty="0"/>
              <a:t>https://</a:t>
            </a:r>
            <a:r>
              <a:rPr lang="de-DE" dirty="0" err="1"/>
              <a:t>bellshosting-my.sharepoint.com</a:t>
            </a:r>
            <a:r>
              <a:rPr lang="de-DE" dirty="0"/>
              <a:t>/:</a:t>
            </a:r>
            <a:r>
              <a:rPr lang="de-DE" dirty="0" err="1"/>
              <a:t>w</a:t>
            </a:r>
            <a:r>
              <a:rPr lang="de-DE" dirty="0"/>
              <a:t>:/</a:t>
            </a:r>
            <a:r>
              <a:rPr lang="de-DE" dirty="0" err="1"/>
              <a:t>r</a:t>
            </a:r>
            <a:r>
              <a:rPr lang="de-DE" dirty="0"/>
              <a:t>/personal/</a:t>
            </a:r>
            <a:r>
              <a:rPr lang="de-DE" dirty="0" err="1"/>
              <a:t>markus_bells_at</a:t>
            </a:r>
            <a:r>
              <a:rPr lang="de-DE" dirty="0"/>
              <a:t>/</a:t>
            </a:r>
            <a:r>
              <a:rPr lang="de-DE" dirty="0" err="1"/>
              <a:t>Documents</a:t>
            </a:r>
            <a:r>
              <a:rPr lang="de-DE" dirty="0"/>
              <a:t>/</a:t>
            </a:r>
            <a:r>
              <a:rPr lang="de-DE" dirty="0" err="1"/>
              <a:t>Documents</a:t>
            </a:r>
            <a:r>
              <a:rPr lang="de-DE" dirty="0"/>
              <a:t>/Trainer%20Files/Copilot%20Trainings/GEA%20-%20Copilot%20Individuell/Kurs%201/Demo%20-%20Using%20provided%20tools.docx?d=w29d939ae1c70436991fcaffa1ece1359&amp;csf=1&amp;web=1&amp;e=NpDe6T</a:t>
            </a:r>
          </a:p>
          <a:p>
            <a:r>
              <a:rPr lang="de-DE" dirty="0"/>
              <a:t> and </a:t>
            </a:r>
          </a:p>
          <a:p>
            <a:r>
              <a:rPr lang="de-DE" dirty="0"/>
              <a:t>https://</a:t>
            </a:r>
            <a:r>
              <a:rPr lang="de-DE" dirty="0" err="1"/>
              <a:t>bellshosting-my.sharepoint.com</a:t>
            </a:r>
            <a:r>
              <a:rPr lang="de-DE" dirty="0"/>
              <a:t>/:f:/</a:t>
            </a:r>
            <a:r>
              <a:rPr lang="de-DE" dirty="0" err="1"/>
              <a:t>r</a:t>
            </a:r>
            <a:r>
              <a:rPr lang="de-DE" dirty="0"/>
              <a:t>/personal/</a:t>
            </a:r>
            <a:r>
              <a:rPr lang="de-DE" dirty="0" err="1"/>
              <a:t>markus_bells_at</a:t>
            </a:r>
            <a:r>
              <a:rPr lang="de-DE" dirty="0"/>
              <a:t>/</a:t>
            </a:r>
            <a:r>
              <a:rPr lang="de-DE" dirty="0" err="1"/>
              <a:t>Documents</a:t>
            </a:r>
            <a:r>
              <a:rPr lang="de-DE" dirty="0"/>
              <a:t>/</a:t>
            </a:r>
            <a:r>
              <a:rPr lang="de-DE" dirty="0" err="1"/>
              <a:t>Documents</a:t>
            </a:r>
            <a:r>
              <a:rPr lang="de-DE" dirty="0"/>
              <a:t>/Trainer%20Files/Copilot%20Trainings/GEA%20-%20Copilot%20Individuell/Kurs%201/Microsoft-365-Copilot_Virtual-Skilling-Event-Framework-kit?csf=1&amp;web=1&amp;e=MLix8e</a:t>
            </a:r>
          </a:p>
          <a:p>
            <a:endParaRPr lang="de-DE" dirty="0"/>
          </a:p>
          <a:p>
            <a:endParaRPr lang="de-DE" dirty="0"/>
          </a:p>
        </p:txBody>
      </p:sp>
      <p:sp>
        <p:nvSpPr>
          <p:cNvPr id="4" name="Slide Number Placeholder 3">
            <a:extLst>
              <a:ext uri="{FF2B5EF4-FFF2-40B4-BE49-F238E27FC236}">
                <a16:creationId xmlns:a16="http://schemas.microsoft.com/office/drawing/2014/main" id="{988C334A-4116-BE8C-CA81-CF0B100D5168}"/>
              </a:ext>
            </a:extLst>
          </p:cNvPr>
          <p:cNvSpPr>
            <a:spLocks noGrp="1"/>
          </p:cNvSpPr>
          <p:nvPr>
            <p:ph type="sldNum" sz="quarter" idx="5"/>
          </p:nvPr>
        </p:nvSpPr>
        <p:spPr/>
        <p:txBody>
          <a:bodyPr/>
          <a:lstStyle/>
          <a:p>
            <a:fld id="{A3B91891-7C71-924E-B41C-6B09F4AA8384}" type="slidenum">
              <a:rPr lang="de-DE" smtClean="0"/>
              <a:t>28</a:t>
            </a:fld>
            <a:endParaRPr lang="de-DE"/>
          </a:p>
        </p:txBody>
      </p:sp>
    </p:spTree>
    <p:extLst>
      <p:ext uri="{BB962C8B-B14F-4D97-AF65-F5344CB8AC3E}">
        <p14:creationId xmlns:p14="http://schemas.microsoft.com/office/powerpoint/2010/main" val="1803340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539B97-97CA-1307-0F81-EE4CA5B7E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20AF5-504D-BF7A-B566-EBA21A7DDB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3C46FB-518F-FBAF-2A09-10626A2A98D9}"/>
              </a:ext>
            </a:extLst>
          </p:cNvPr>
          <p:cNvSpPr>
            <a:spLocks noGrp="1"/>
          </p:cNvSpPr>
          <p:nvPr>
            <p:ph type="body" idx="1"/>
          </p:nvPr>
        </p:nvSpPr>
        <p:spPr/>
        <p:txBody>
          <a:bodyPr/>
          <a:lstStyle/>
          <a:p>
            <a:r>
              <a:rPr lang="de-DE" dirty="0"/>
              <a:t>This </a:t>
            </a:r>
            <a:r>
              <a:rPr lang="de-DE" dirty="0" err="1"/>
              <a:t>session</a:t>
            </a:r>
            <a:r>
              <a:rPr lang="de-DE" dirty="0"/>
              <a:t> </a:t>
            </a:r>
            <a:r>
              <a:rPr lang="de-DE" dirty="0" err="1"/>
              <a:t>emphasizes</a:t>
            </a:r>
            <a:r>
              <a:rPr lang="de-DE" dirty="0"/>
              <a:t> </a:t>
            </a:r>
            <a:r>
              <a:rPr lang="de-DE" dirty="0" err="1"/>
              <a:t>the</a:t>
            </a:r>
            <a:r>
              <a:rPr lang="de-DE" dirty="0"/>
              <a:t> </a:t>
            </a:r>
            <a:r>
              <a:rPr lang="de-DE" dirty="0" err="1"/>
              <a:t>importance</a:t>
            </a:r>
            <a:r>
              <a:rPr lang="de-DE" dirty="0"/>
              <a:t> </a:t>
            </a:r>
            <a:r>
              <a:rPr lang="de-DE" dirty="0" err="1"/>
              <a:t>of</a:t>
            </a:r>
            <a:r>
              <a:rPr lang="de-DE" dirty="0"/>
              <a:t> </a:t>
            </a:r>
            <a:r>
              <a:rPr lang="de-DE" dirty="0" err="1"/>
              <a:t>sharing</a:t>
            </a:r>
            <a:r>
              <a:rPr lang="de-DE" dirty="0"/>
              <a:t> and </a:t>
            </a:r>
            <a:r>
              <a:rPr lang="de-DE" dirty="0" err="1"/>
              <a:t>developing</a:t>
            </a:r>
            <a:r>
              <a:rPr lang="de-DE" dirty="0"/>
              <a:t> </a:t>
            </a:r>
            <a:r>
              <a:rPr lang="de-DE" dirty="0" err="1"/>
              <a:t>knowledge</a:t>
            </a:r>
            <a:r>
              <a:rPr lang="de-DE" dirty="0"/>
              <a:t> </a:t>
            </a:r>
            <a:r>
              <a:rPr lang="de-DE" dirty="0" err="1"/>
              <a:t>within</a:t>
            </a:r>
            <a:r>
              <a:rPr lang="de-DE" dirty="0"/>
              <a:t> </a:t>
            </a:r>
            <a:r>
              <a:rPr lang="de-DE" dirty="0" err="1"/>
              <a:t>the</a:t>
            </a:r>
            <a:r>
              <a:rPr lang="de-DE" dirty="0"/>
              <a:t> </a:t>
            </a:r>
            <a:r>
              <a:rPr lang="de-DE" dirty="0" err="1"/>
              <a:t>organization</a:t>
            </a:r>
            <a:r>
              <a:rPr lang="de-DE" dirty="0"/>
              <a:t>. </a:t>
            </a:r>
            <a:r>
              <a:rPr lang="de-DE" dirty="0" err="1"/>
              <a:t>We'll</a:t>
            </a:r>
            <a:r>
              <a:rPr lang="de-DE" dirty="0"/>
              <a:t> </a:t>
            </a:r>
            <a:r>
              <a:rPr lang="de-DE" dirty="0" err="1"/>
              <a:t>explore</a:t>
            </a:r>
            <a:r>
              <a:rPr lang="de-DE" dirty="0"/>
              <a:t> </a:t>
            </a:r>
            <a:r>
              <a:rPr lang="de-DE" dirty="0" err="1"/>
              <a:t>ways</a:t>
            </a:r>
            <a:r>
              <a:rPr lang="de-DE" dirty="0"/>
              <a:t> </a:t>
            </a:r>
            <a:r>
              <a:rPr lang="de-DE" dirty="0" err="1"/>
              <a:t>to</a:t>
            </a:r>
            <a:r>
              <a:rPr lang="de-DE" dirty="0"/>
              <a:t> </a:t>
            </a:r>
            <a:r>
              <a:rPr lang="de-DE" dirty="0" err="1"/>
              <a:t>enhance</a:t>
            </a:r>
            <a:r>
              <a:rPr lang="de-DE" dirty="0"/>
              <a:t> prompt </a:t>
            </a:r>
            <a:r>
              <a:rPr lang="de-DE" dirty="0" err="1"/>
              <a:t>sharing</a:t>
            </a:r>
            <a:r>
              <a:rPr lang="de-DE" dirty="0"/>
              <a:t> and </a:t>
            </a:r>
            <a:r>
              <a:rPr lang="de-DE" dirty="0" err="1"/>
              <a:t>collective</a:t>
            </a:r>
            <a:r>
              <a:rPr lang="de-DE" dirty="0"/>
              <a:t> </a:t>
            </a:r>
            <a:r>
              <a:rPr lang="de-DE" dirty="0" err="1"/>
              <a:t>learning</a:t>
            </a:r>
            <a:r>
              <a:rPr lang="de-DE" dirty="0"/>
              <a:t>.</a:t>
            </a:r>
          </a:p>
        </p:txBody>
      </p:sp>
      <p:sp>
        <p:nvSpPr>
          <p:cNvPr id="4" name="Slide Number Placeholder 3">
            <a:extLst>
              <a:ext uri="{FF2B5EF4-FFF2-40B4-BE49-F238E27FC236}">
                <a16:creationId xmlns:a16="http://schemas.microsoft.com/office/drawing/2014/main" id="{77819C31-2EFE-D042-568F-6929DE0AAEE8}"/>
              </a:ext>
            </a:extLst>
          </p:cNvPr>
          <p:cNvSpPr>
            <a:spLocks noGrp="1"/>
          </p:cNvSpPr>
          <p:nvPr>
            <p:ph type="sldNum" sz="quarter" idx="5"/>
          </p:nvPr>
        </p:nvSpPr>
        <p:spPr/>
        <p:txBody>
          <a:bodyPr/>
          <a:lstStyle/>
          <a:p>
            <a:fld id="{A3B91891-7C71-924E-B41C-6B09F4AA8384}" type="slidenum">
              <a:rPr lang="de-DE" smtClean="0"/>
              <a:t>29</a:t>
            </a:fld>
            <a:endParaRPr lang="de-DE"/>
          </a:p>
        </p:txBody>
      </p:sp>
    </p:spTree>
    <p:extLst>
      <p:ext uri="{BB962C8B-B14F-4D97-AF65-F5344CB8AC3E}">
        <p14:creationId xmlns:p14="http://schemas.microsoft.com/office/powerpoint/2010/main" val="32413319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AT" b="1" dirty="0"/>
              <a:t>🎤 </a:t>
            </a:r>
            <a:r>
              <a:rPr lang="en-US" b="1" dirty="0"/>
              <a:t>Talking Track – Prompt Sharing &amp; Optimization</a:t>
            </a:r>
          </a:p>
          <a:p>
            <a:pPr>
              <a:buNone/>
            </a:pPr>
            <a:endParaRPr lang="en-US" dirty="0"/>
          </a:p>
          <a:p>
            <a:pPr>
              <a:buNone/>
            </a:pPr>
            <a:r>
              <a:rPr lang="en-US" dirty="0"/>
              <a:t>As mentors and key users, one of your most impactful roles is promoting the </a:t>
            </a:r>
            <a:r>
              <a:rPr lang="en-US" b="1" dirty="0"/>
              <a:t>sharing and optimization of prompts</a:t>
            </a:r>
            <a:r>
              <a:rPr lang="en-US" dirty="0"/>
              <a:t>. </a:t>
            </a:r>
          </a:p>
          <a:p>
            <a:pPr>
              <a:buNone/>
            </a:pPr>
            <a:r>
              <a:rPr lang="en-US" dirty="0"/>
              <a:t>This isn’t just about using Copilot — it’s about </a:t>
            </a:r>
            <a:r>
              <a:rPr lang="en-US" b="1" dirty="0"/>
              <a:t>collaboratively improving how it’s used across the team</a:t>
            </a:r>
            <a:r>
              <a:rPr lang="en-US" dirty="0"/>
              <a:t>.</a:t>
            </a:r>
          </a:p>
          <a:p>
            <a:pPr>
              <a:buNone/>
            </a:pPr>
            <a:endParaRPr lang="en-AT" b="1" dirty="0"/>
          </a:p>
          <a:p>
            <a:pPr>
              <a:buNone/>
            </a:pPr>
            <a:r>
              <a:rPr lang="en-AT" b="1" dirty="0"/>
              <a:t>🔹 </a:t>
            </a:r>
            <a:r>
              <a:rPr lang="en-US" b="1" dirty="0"/>
              <a:t>Importance of Sharing Prompts</a:t>
            </a:r>
            <a:endParaRPr lang="en-US" dirty="0"/>
          </a:p>
          <a:p>
            <a:pPr>
              <a:buNone/>
            </a:pPr>
            <a:r>
              <a:rPr lang="en-US" dirty="0"/>
              <a:t>Sharing well-crafted prompts has immediate benefits:</a:t>
            </a:r>
          </a:p>
          <a:p>
            <a:pPr marL="171450" indent="-171450">
              <a:buFont typeface="Arial" panose="020B0604020202020204" pitchFamily="34" charset="0"/>
              <a:buChar char="•"/>
            </a:pPr>
            <a:r>
              <a:rPr lang="en-US" dirty="0"/>
              <a:t>It allows team members to </a:t>
            </a:r>
            <a:r>
              <a:rPr lang="en-US" b="1" dirty="0"/>
              <a:t>reuse successful approaches</a:t>
            </a:r>
            <a:r>
              <a:rPr lang="en-US" dirty="0"/>
              <a:t>, reducing duplication of effort.</a:t>
            </a:r>
          </a:p>
          <a:p>
            <a:pPr marL="171450" indent="-171450">
              <a:buFont typeface="Arial" panose="020B0604020202020204" pitchFamily="34" charset="0"/>
              <a:buChar char="•"/>
            </a:pPr>
            <a:r>
              <a:rPr lang="en-US" dirty="0"/>
              <a:t>It builds a </a:t>
            </a:r>
            <a:r>
              <a:rPr lang="en-US" b="1" dirty="0"/>
              <a:t>shared knowledge base</a:t>
            </a:r>
            <a:r>
              <a:rPr lang="en-US" dirty="0"/>
              <a:t> that helps others overcome initial learning curves.</a:t>
            </a:r>
          </a:p>
          <a:p>
            <a:pPr marL="171450" indent="-171450">
              <a:buFont typeface="Arial" panose="020B0604020202020204" pitchFamily="34" charset="0"/>
              <a:buChar char="•"/>
            </a:pPr>
            <a:r>
              <a:rPr lang="en-US" dirty="0"/>
              <a:t>It encourages </a:t>
            </a:r>
            <a:r>
              <a:rPr lang="en-US" b="1" dirty="0"/>
              <a:t>cross-functional insights</a:t>
            </a:r>
            <a:r>
              <a:rPr lang="en-US" dirty="0"/>
              <a:t>, where a marketing prompt might inspire a similar use in HR or operations.</a:t>
            </a:r>
          </a:p>
          <a:p>
            <a:pPr>
              <a:buNone/>
            </a:pPr>
            <a:endParaRPr lang="en-US" dirty="0"/>
          </a:p>
          <a:p>
            <a:pPr>
              <a:buNone/>
            </a:pPr>
            <a:r>
              <a:rPr lang="en-AT" b="1" dirty="0"/>
              <a:t>🔁 </a:t>
            </a:r>
            <a:r>
              <a:rPr lang="en-US" b="1" dirty="0"/>
              <a:t>Example:</a:t>
            </a:r>
            <a:endParaRPr lang="en-US" dirty="0"/>
          </a:p>
          <a:p>
            <a:pPr>
              <a:buNone/>
            </a:pPr>
            <a:r>
              <a:rPr lang="en-US" dirty="0"/>
              <a:t>A team member in marketing creates a prompt like:</a:t>
            </a:r>
          </a:p>
          <a:p>
            <a:pPr>
              <a:buNone/>
            </a:pPr>
            <a:r>
              <a:rPr lang="en-US" i="1" dirty="0"/>
              <a:t>“Summarize the key performance trends from our Q1 campaign data and suggest next steps for Q2.”</a:t>
            </a:r>
            <a:r>
              <a:rPr lang="en-US" dirty="0"/>
              <a:t> </a:t>
            </a:r>
            <a:br>
              <a:rPr lang="en-US" dirty="0"/>
            </a:br>
            <a:endParaRPr lang="en-US" dirty="0"/>
          </a:p>
          <a:p>
            <a:pPr>
              <a:buNone/>
            </a:pPr>
            <a:r>
              <a:rPr lang="en-US" dirty="0"/>
              <a:t>Sharing this in Teams or in a prompt library allows others to adapt it — for example, in sales:</a:t>
            </a:r>
          </a:p>
          <a:p>
            <a:pPr>
              <a:buNone/>
            </a:pPr>
            <a:r>
              <a:rPr lang="en-US" i="1" dirty="0"/>
              <a:t>“Summarize the top-performing accounts from Q1 and recommend follow-up actions for Q2.”</a:t>
            </a:r>
            <a:r>
              <a:rPr lang="en-US" dirty="0"/>
              <a:t> </a:t>
            </a:r>
          </a:p>
          <a:p>
            <a:pPr>
              <a:buNone/>
            </a:pPr>
            <a:endParaRPr lang="en-US" dirty="0"/>
          </a:p>
          <a:p>
            <a:pPr>
              <a:buNone/>
            </a:pPr>
            <a:r>
              <a:rPr lang="en-AT" b="1" dirty="0"/>
              <a:t>🔹 </a:t>
            </a:r>
            <a:r>
              <a:rPr lang="en-US" b="1" dirty="0"/>
              <a:t>Optimizing Prompts</a:t>
            </a:r>
            <a:endParaRPr lang="en-US" dirty="0"/>
          </a:p>
          <a:p>
            <a:pPr>
              <a:buNone/>
            </a:pPr>
            <a:r>
              <a:rPr lang="en-US" dirty="0"/>
              <a:t>Effective prompts are rarely perfect the first time. Optimization involves:</a:t>
            </a:r>
          </a:p>
          <a:p>
            <a:pPr marL="171450" indent="-171450">
              <a:buFont typeface="Arial" panose="020B0604020202020204" pitchFamily="34" charset="0"/>
              <a:buChar char="•"/>
            </a:pPr>
            <a:r>
              <a:rPr lang="en-US" b="1" dirty="0"/>
              <a:t>Clarifying intent</a:t>
            </a:r>
            <a:r>
              <a:rPr lang="en-US" dirty="0"/>
              <a:t> (What exactly do you want Copilot to do?)</a:t>
            </a:r>
          </a:p>
          <a:p>
            <a:pPr marL="171450" indent="-171450">
              <a:buFont typeface="Arial" panose="020B0604020202020204" pitchFamily="34" charset="0"/>
              <a:buChar char="•"/>
            </a:pPr>
            <a:r>
              <a:rPr lang="en-US" b="1" dirty="0"/>
              <a:t>Adding context</a:t>
            </a:r>
            <a:r>
              <a:rPr lang="en-US" dirty="0"/>
              <a:t> (Include relevant data or background)</a:t>
            </a:r>
          </a:p>
          <a:p>
            <a:pPr marL="171450" indent="-171450">
              <a:buFont typeface="Arial" panose="020B0604020202020204" pitchFamily="34" charset="0"/>
              <a:buChar char="•"/>
            </a:pPr>
            <a:r>
              <a:rPr lang="en-US" b="1" dirty="0"/>
              <a:t>Refining tone and structure</a:t>
            </a:r>
            <a:r>
              <a:rPr lang="en-US" dirty="0"/>
              <a:t> (e.g., formal report vs. action list)</a:t>
            </a:r>
            <a:br>
              <a:rPr lang="en-US" dirty="0"/>
            </a:br>
            <a:endParaRPr lang="en-US" dirty="0"/>
          </a:p>
          <a:p>
            <a:pPr>
              <a:buNone/>
            </a:pPr>
            <a:r>
              <a:rPr lang="en-US" b="1" dirty="0"/>
              <a:t>⚙️ Example (Before vs. After):</a:t>
            </a:r>
            <a:endParaRPr lang="en-US" dirty="0"/>
          </a:p>
          <a:p>
            <a:pPr>
              <a:buFont typeface="Arial" panose="020B0604020202020204" pitchFamily="34" charset="0"/>
              <a:buNone/>
            </a:pPr>
            <a:r>
              <a:rPr lang="en-US" b="1" dirty="0"/>
              <a:t>Before:</a:t>
            </a:r>
            <a:endParaRPr lang="en-US" dirty="0"/>
          </a:p>
          <a:p>
            <a:pPr marL="171450" indent="-171450">
              <a:buFont typeface="Arial" panose="020B0604020202020204" pitchFamily="34" charset="0"/>
              <a:buChar char="•"/>
            </a:pPr>
            <a:r>
              <a:rPr lang="en-US" dirty="0"/>
              <a:t>“Create a campaign brief.” </a:t>
            </a:r>
          </a:p>
          <a:p>
            <a:pPr>
              <a:buFont typeface="Arial" panose="020B0604020202020204" pitchFamily="34" charset="0"/>
              <a:buNone/>
            </a:pPr>
            <a:r>
              <a:rPr lang="en-US" b="1" dirty="0"/>
              <a:t>After optimization:</a:t>
            </a:r>
            <a:endParaRPr lang="en-US" dirty="0"/>
          </a:p>
          <a:p>
            <a:pPr marL="171450" indent="-171450">
              <a:buFont typeface="Arial" panose="020B0604020202020204" pitchFamily="34" charset="0"/>
              <a:buChar char="•"/>
            </a:pPr>
            <a:r>
              <a:rPr lang="en-US" dirty="0"/>
              <a:t>“Create a 1-page campaign brief for a new product launch targeting Gen Z customers, including objectives, channels, timeline, and KPIs — in a professional tone.” </a:t>
            </a:r>
            <a:br>
              <a:rPr lang="en-US" dirty="0"/>
            </a:br>
            <a:endParaRPr lang="en-US" dirty="0"/>
          </a:p>
          <a:p>
            <a:pPr>
              <a:buNone/>
            </a:pPr>
            <a:r>
              <a:rPr lang="en-US" dirty="0"/>
              <a:t>This clarity helps Copilot deliver </a:t>
            </a:r>
            <a:r>
              <a:rPr lang="en-US" b="1" dirty="0"/>
              <a:t>higher-quality results</a:t>
            </a:r>
            <a:r>
              <a:rPr lang="en-US" dirty="0"/>
              <a:t> consistently.</a:t>
            </a:r>
          </a:p>
          <a:p>
            <a:pPr>
              <a:buNone/>
            </a:pPr>
            <a:endParaRPr lang="en-US" dirty="0"/>
          </a:p>
          <a:p>
            <a:pPr>
              <a:buNone/>
            </a:pPr>
            <a:r>
              <a:rPr lang="en-AT" b="1" dirty="0"/>
              <a:t>🔹 </a:t>
            </a:r>
            <a:r>
              <a:rPr lang="en-US" b="1" dirty="0"/>
              <a:t>Enhanced Team Interaction</a:t>
            </a:r>
            <a:endParaRPr lang="en-US" dirty="0"/>
          </a:p>
          <a:p>
            <a:pPr>
              <a:buNone/>
            </a:pPr>
            <a:r>
              <a:rPr lang="en-US" dirty="0"/>
              <a:t>Sharing and optimizing prompts fosters </a:t>
            </a:r>
            <a:r>
              <a:rPr lang="en-US" b="1" dirty="0"/>
              <a:t>a culture of collaboration</a:t>
            </a:r>
            <a:r>
              <a:rPr lang="en-US" dirty="0"/>
              <a:t>:</a:t>
            </a:r>
          </a:p>
          <a:p>
            <a:pPr marL="171450" indent="-171450">
              <a:buFont typeface="Arial" panose="020B0604020202020204" pitchFamily="34" charset="0"/>
              <a:buChar char="•"/>
            </a:pPr>
            <a:r>
              <a:rPr lang="en-US" dirty="0"/>
              <a:t>It promotes </a:t>
            </a:r>
            <a:r>
              <a:rPr lang="en-US" b="1" dirty="0"/>
              <a:t>peer learning</a:t>
            </a:r>
            <a:r>
              <a:rPr lang="en-US" dirty="0"/>
              <a:t> — people learn by seeing how others phrase tasks.</a:t>
            </a:r>
          </a:p>
          <a:p>
            <a:pPr marL="171450" indent="-171450">
              <a:buFont typeface="Arial" panose="020B0604020202020204" pitchFamily="34" charset="0"/>
              <a:buChar char="•"/>
            </a:pPr>
            <a:r>
              <a:rPr lang="en-US" dirty="0"/>
              <a:t>It drives </a:t>
            </a:r>
            <a:r>
              <a:rPr lang="en-US" b="1" dirty="0"/>
              <a:t>continuous improvement</a:t>
            </a:r>
            <a:r>
              <a:rPr lang="en-US" dirty="0"/>
              <a:t>, as prompts get iteratively better.</a:t>
            </a:r>
          </a:p>
          <a:p>
            <a:pPr marL="171450" indent="-171450">
              <a:buFont typeface="Arial" panose="020B0604020202020204" pitchFamily="34" charset="0"/>
              <a:buChar char="•"/>
            </a:pPr>
            <a:r>
              <a:rPr lang="en-US" dirty="0"/>
              <a:t>It supports </a:t>
            </a:r>
            <a:r>
              <a:rPr lang="en-US" b="1" dirty="0"/>
              <a:t>scaling knowledge</a:t>
            </a:r>
            <a:r>
              <a:rPr lang="en-US" dirty="0"/>
              <a:t>, especially in larger teams or across departments.</a:t>
            </a:r>
            <a:br>
              <a:rPr lang="en-US" dirty="0"/>
            </a:br>
            <a:endParaRPr lang="en-US" dirty="0"/>
          </a:p>
          <a:p>
            <a:pPr>
              <a:buNone/>
            </a:pPr>
            <a:r>
              <a:rPr lang="en-US" dirty="0"/>
              <a:t>Consider using:</a:t>
            </a:r>
          </a:p>
          <a:p>
            <a:pPr marL="171450" indent="-171450">
              <a:buFont typeface="Arial" panose="020B0604020202020204" pitchFamily="34" charset="0"/>
              <a:buChar char="•"/>
            </a:pPr>
            <a:r>
              <a:rPr lang="en-US" b="1" dirty="0"/>
              <a:t>Prompt libraries in SharePoint or OneNote</a:t>
            </a:r>
            <a:endParaRPr lang="en-US" dirty="0"/>
          </a:p>
          <a:p>
            <a:pPr marL="171450" indent="-171450">
              <a:buFont typeface="Arial" panose="020B0604020202020204" pitchFamily="34" charset="0"/>
              <a:buChar char="•"/>
            </a:pPr>
            <a:r>
              <a:rPr lang="en-US" b="1" dirty="0"/>
              <a:t>Dedicated Teams channels for “Prompt of the Week”</a:t>
            </a:r>
            <a:endParaRPr lang="en-US" dirty="0"/>
          </a:p>
          <a:p>
            <a:pPr marL="171450" indent="-171450">
              <a:buFont typeface="Arial" panose="020B0604020202020204" pitchFamily="34" charset="0"/>
              <a:buChar char="•"/>
            </a:pPr>
            <a:r>
              <a:rPr lang="en-US" b="1" dirty="0"/>
              <a:t>Workshops where teams co-develop and test prompts</a:t>
            </a:r>
            <a:endParaRPr lang="en-US" dirty="0"/>
          </a:p>
          <a:p>
            <a:pPr>
              <a:buNone/>
            </a:pPr>
            <a:endParaRPr lang="en-US" dirty="0"/>
          </a:p>
          <a:p>
            <a:pPr>
              <a:buNone/>
            </a:pPr>
            <a:r>
              <a:rPr lang="en-US" dirty="0"/>
              <a:t>Prompt sharing and optimization is not a technical task — it’s a </a:t>
            </a:r>
            <a:r>
              <a:rPr lang="en-US" b="1" dirty="0"/>
              <a:t>collaborative habit</a:t>
            </a:r>
            <a:r>
              <a:rPr lang="en-US" dirty="0"/>
              <a:t>. </a:t>
            </a:r>
          </a:p>
          <a:p>
            <a:pPr>
              <a:buNone/>
            </a:pPr>
            <a:r>
              <a:rPr lang="en-US" dirty="0"/>
              <a:t>When embraced across your team, it </a:t>
            </a:r>
            <a:r>
              <a:rPr lang="en-US" b="1" dirty="0"/>
              <a:t>elevates how everyone interacts with AI</a:t>
            </a:r>
            <a:r>
              <a:rPr lang="en-US" dirty="0"/>
              <a:t> and leads to real productivity gains.</a:t>
            </a:r>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30</a:t>
            </a:fld>
            <a:endParaRPr lang="de-DE"/>
          </a:p>
        </p:txBody>
      </p:sp>
    </p:spTree>
    <p:extLst>
      <p:ext uri="{BB962C8B-B14F-4D97-AF65-F5344CB8AC3E}">
        <p14:creationId xmlns:p14="http://schemas.microsoft.com/office/powerpoint/2010/main" val="3610638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training is designed to empower participants by enhancing their confidence in utilizing Microsoft 365 Copilot. </a:t>
            </a:r>
          </a:p>
          <a:p>
            <a:pPr>
              <a:buNone/>
            </a:pPr>
            <a:r>
              <a:rPr lang="en-US" dirty="0"/>
              <a:t>By focusing on enablement, we aim to ensure that everyone feels capable and ready to leverage this technology effectively.</a:t>
            </a:r>
          </a:p>
          <a:p>
            <a:pPr>
              <a:buNone/>
            </a:pPr>
            <a:r>
              <a:rPr lang="en-US" dirty="0"/>
              <a:t>Trust is another critical component; we will emphasize the reliability and advantages of Microsoft 365 Copilot, helping participants feel secure in their use of the tool. </a:t>
            </a:r>
          </a:p>
          <a:p>
            <a:pPr>
              <a:buNone/>
            </a:pPr>
            <a:r>
              <a:rPr lang="en-US" dirty="0"/>
              <a:t>Additionally, hands-on practice is essential for reinforcing learning. Participants will engage in practical exercises that allow them to apply what they've learned in real-world scenarios, solidifying their understanding and skills. </a:t>
            </a:r>
          </a:p>
          <a:p>
            <a:pPr>
              <a:buNone/>
            </a:pPr>
            <a:r>
              <a:rPr lang="en-US" dirty="0"/>
              <a:t>The collaborative environment depicted in the image on the left underscores the importance of teamwork in this learning journey. </a:t>
            </a:r>
            <a:br>
              <a:rPr lang="en-US" dirty="0"/>
            </a:br>
            <a:endParaRPr lang="en-US" dirty="0"/>
          </a:p>
          <a:p>
            <a:pPr>
              <a:buNone/>
            </a:pPr>
            <a:r>
              <a:rPr lang="en-US" dirty="0"/>
              <a:t>the sections of the training is all about </a:t>
            </a:r>
            <a:r>
              <a:rPr lang="en-US" b="1" dirty="0"/>
              <a:t>empowering participants</a:t>
            </a:r>
            <a:r>
              <a:rPr lang="en-US" dirty="0"/>
              <a:t> by not only teaching them the functionality of Microsoft 365 Copilot, but also by </a:t>
            </a:r>
            <a:r>
              <a:rPr lang="en-US" b="1" dirty="0"/>
              <a:t>building confidence and trust</a:t>
            </a:r>
            <a:r>
              <a:rPr lang="en-US" dirty="0"/>
              <a:t> in applying it meaningfully in their daily work.</a:t>
            </a:r>
          </a:p>
          <a:p>
            <a:pPr>
              <a:buNone/>
            </a:pPr>
            <a:r>
              <a:rPr lang="en-AT" b="1" dirty="0"/>
              <a:t>🔹 </a:t>
            </a:r>
            <a:r>
              <a:rPr lang="en-US" b="1" dirty="0"/>
              <a:t>Building Trust in Technology</a:t>
            </a:r>
          </a:p>
          <a:p>
            <a:pPr>
              <a:buNone/>
            </a:pPr>
            <a:endParaRPr lang="en-US" dirty="0"/>
          </a:p>
          <a:p>
            <a:pPr>
              <a:buNone/>
            </a:pPr>
            <a:r>
              <a:rPr lang="en-US" dirty="0"/>
              <a:t>We understand that adopting new technologies can bring uncertainty. That’s why we focus on </a:t>
            </a:r>
            <a:r>
              <a:rPr lang="en-US" b="1" dirty="0"/>
              <a:t>building trust</a:t>
            </a:r>
            <a:r>
              <a:rPr lang="en-US" dirty="0"/>
              <a:t> — by showing how </a:t>
            </a:r>
            <a:r>
              <a:rPr lang="en-US" b="1" dirty="0"/>
              <a:t>reliable, secure, and supportive</a:t>
            </a:r>
            <a:r>
              <a:rPr lang="en-US" dirty="0"/>
              <a:t> Copilot is in real-life business scenarios. </a:t>
            </a:r>
          </a:p>
          <a:p>
            <a:pPr>
              <a:buNone/>
            </a:pPr>
            <a:r>
              <a:rPr lang="en-US" dirty="0"/>
              <a:t>When users feel that the technology works </a:t>
            </a:r>
            <a:r>
              <a:rPr lang="en-US" b="1" dirty="0"/>
              <a:t>with</a:t>
            </a:r>
            <a:r>
              <a:rPr lang="en-US" dirty="0"/>
              <a:t> them rather than </a:t>
            </a:r>
            <a:r>
              <a:rPr lang="en-US" b="1" dirty="0"/>
              <a:t>replacing</a:t>
            </a:r>
            <a:r>
              <a:rPr lang="en-US" dirty="0"/>
              <a:t> them, adoption becomes natural.</a:t>
            </a:r>
          </a:p>
          <a:p>
            <a:pPr>
              <a:buNone/>
            </a:pPr>
            <a:endParaRPr lang="en-US" dirty="0"/>
          </a:p>
          <a:p>
            <a:pPr>
              <a:buNone/>
            </a:pPr>
            <a:r>
              <a:rPr lang="en-AT" b="1" dirty="0"/>
              <a:t>🔹 </a:t>
            </a:r>
            <a:r>
              <a:rPr lang="en-US" b="1" dirty="0"/>
              <a:t>Hands-On Practice Opportunities</a:t>
            </a:r>
            <a:endParaRPr lang="en-US" dirty="0"/>
          </a:p>
          <a:p>
            <a:pPr>
              <a:buNone/>
            </a:pPr>
            <a:r>
              <a:rPr lang="en-US" dirty="0"/>
              <a:t>Confidence is best built through experience. That’s why this training includes </a:t>
            </a:r>
            <a:r>
              <a:rPr lang="en-US" b="1" dirty="0"/>
              <a:t>guided, hands-on practice</a:t>
            </a:r>
            <a:r>
              <a:rPr lang="en-US" dirty="0"/>
              <a:t>, where participants interact with Copilot in common workflows like:</a:t>
            </a:r>
          </a:p>
          <a:p>
            <a:pPr marL="171450" indent="-171450">
              <a:buFont typeface="Arial" panose="020B0604020202020204" pitchFamily="34" charset="0"/>
              <a:buChar char="•"/>
            </a:pPr>
            <a:r>
              <a:rPr lang="en-US" dirty="0"/>
              <a:t>Drafting documents and emails</a:t>
            </a:r>
          </a:p>
          <a:p>
            <a:pPr marL="171450" indent="-171450">
              <a:buFont typeface="Arial" panose="020B0604020202020204" pitchFamily="34" charset="0"/>
              <a:buChar char="•"/>
            </a:pPr>
            <a:r>
              <a:rPr lang="en-US" dirty="0"/>
              <a:t>Generating reports in Excel</a:t>
            </a:r>
          </a:p>
          <a:p>
            <a:pPr marL="171450" indent="-171450">
              <a:buFont typeface="Arial" panose="020B0604020202020204" pitchFamily="34" charset="0"/>
              <a:buChar char="•"/>
            </a:pPr>
            <a:r>
              <a:rPr lang="en-US" dirty="0"/>
              <a:t>Preparing presentations with PowerPoint</a:t>
            </a:r>
          </a:p>
          <a:p>
            <a:pPr marL="171450" indent="-171450">
              <a:buFont typeface="Arial" panose="020B0604020202020204" pitchFamily="34" charset="0"/>
              <a:buChar char="•"/>
            </a:pPr>
            <a:r>
              <a:rPr lang="en-US" dirty="0"/>
              <a:t>Summarizing meeting notes in Teams</a:t>
            </a:r>
          </a:p>
          <a:p>
            <a:pPr>
              <a:buNone/>
            </a:pPr>
            <a:endParaRPr lang="en-US" dirty="0"/>
          </a:p>
          <a:p>
            <a:pPr>
              <a:buNone/>
            </a:pPr>
            <a:r>
              <a:rPr lang="en-US" dirty="0"/>
              <a:t>These exercises are </a:t>
            </a:r>
            <a:r>
              <a:rPr lang="en-US" b="1" dirty="0"/>
              <a:t>based on real-world use cases</a:t>
            </a:r>
            <a:r>
              <a:rPr lang="en-US" dirty="0"/>
              <a:t>, helping learners connect theory to practice.</a:t>
            </a:r>
          </a:p>
          <a:p>
            <a:pPr>
              <a:buNone/>
            </a:pPr>
            <a:r>
              <a:rPr lang="en-AT" b="1" dirty="0"/>
              <a:t>🔹 </a:t>
            </a:r>
            <a:r>
              <a:rPr lang="en-US" b="1" dirty="0"/>
              <a:t>Empowerment Through Enablement</a:t>
            </a:r>
          </a:p>
          <a:p>
            <a:pPr>
              <a:buNone/>
            </a:pPr>
            <a:br>
              <a:rPr lang="en-US" dirty="0"/>
            </a:br>
            <a:endParaRPr lang="en-US" dirty="0"/>
          </a:p>
          <a:p>
            <a:pPr>
              <a:buNone/>
            </a:pPr>
            <a:r>
              <a:rPr lang="en-US" dirty="0"/>
              <a:t>Ultimately, enablement is not just about instruction — it’s about </a:t>
            </a:r>
            <a:r>
              <a:rPr lang="en-US" b="1" dirty="0"/>
              <a:t>empowerment</a:t>
            </a:r>
            <a:r>
              <a:rPr lang="en-US" dirty="0"/>
              <a:t>. </a:t>
            </a:r>
          </a:p>
          <a:p>
            <a:pPr>
              <a:buNone/>
            </a:pPr>
            <a:r>
              <a:rPr lang="en-US" dirty="0"/>
              <a:t>We want participants to leave this session feeling not only trained, but </a:t>
            </a:r>
            <a:r>
              <a:rPr lang="en-US" b="1" dirty="0"/>
              <a:t>capable and motivated</a:t>
            </a:r>
            <a:r>
              <a:rPr lang="en-US" dirty="0"/>
              <a:t> to use Copilot to improve productivity, creativity, and collaboration in their teams.</a:t>
            </a:r>
          </a:p>
          <a:p>
            <a:r>
              <a:rPr lang="en-US" dirty="0"/>
              <a:t>Would you like a visual layout suggestion or a demo script aligned with this message?</a:t>
            </a:r>
          </a:p>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3</a:t>
            </a:fld>
            <a:endParaRPr lang="de-DE"/>
          </a:p>
        </p:txBody>
      </p:sp>
    </p:spTree>
    <p:extLst>
      <p:ext uri="{BB962C8B-B14F-4D97-AF65-F5344CB8AC3E}">
        <p14:creationId xmlns:p14="http://schemas.microsoft.com/office/powerpoint/2010/main" val="33607947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31</a:t>
            </a:fld>
            <a:endParaRPr lang="de-DE"/>
          </a:p>
        </p:txBody>
      </p:sp>
    </p:spTree>
    <p:extLst>
      <p:ext uri="{BB962C8B-B14F-4D97-AF65-F5344CB8AC3E}">
        <p14:creationId xmlns:p14="http://schemas.microsoft.com/office/powerpoint/2010/main" val="32502211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
---
We will summarize the key takeaways from today’s presentation and discuss the future outlook for Microsoft 365 Copilot, highlighting its potential for transforming workplace productivity.
Image source: Microsoft 365 content library
</a:t>
            </a:r>
          </a:p>
        </p:txBody>
      </p:sp>
      <p:sp>
        <p:nvSpPr>
          <p:cNvPr id="4" name="Slide Number Placeholder 3"/>
          <p:cNvSpPr>
            <a:spLocks noGrp="1"/>
          </p:cNvSpPr>
          <p:nvPr>
            <p:ph type="sldNum" sz="quarter" idx="5"/>
          </p:nvPr>
        </p:nvSpPr>
        <p:spPr/>
        <p:txBody>
          <a:bodyPr/>
          <a:lstStyle/>
          <a:p>
            <a:fld id="{A3B91891-7C71-924E-B41C-6B09F4AA8384}" type="slidenum">
              <a:rPr lang="de-DE" smtClean="0"/>
              <a:t>32</a:t>
            </a:fld>
            <a:endParaRPr lang="de-DE"/>
          </a:p>
        </p:txBody>
      </p:sp>
    </p:spTree>
    <p:extLst>
      <p:ext uri="{BB962C8B-B14F-4D97-AF65-F5344CB8AC3E}">
        <p14:creationId xmlns:p14="http://schemas.microsoft.com/office/powerpoint/2010/main" val="18651276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The appendix includes additional resources and information that participants can refer to after the presentation. This includes prompt examples, templates, and handouts.</a:t>
            </a:r>
          </a:p>
        </p:txBody>
      </p:sp>
      <p:sp>
        <p:nvSpPr>
          <p:cNvPr id="4" name="Slide Number Placeholder 3"/>
          <p:cNvSpPr>
            <a:spLocks noGrp="1"/>
          </p:cNvSpPr>
          <p:nvPr>
            <p:ph type="sldNum" sz="quarter" idx="5"/>
          </p:nvPr>
        </p:nvSpPr>
        <p:spPr/>
        <p:txBody>
          <a:bodyPr/>
          <a:lstStyle/>
          <a:p>
            <a:fld id="{A3B91891-7C71-924E-B41C-6B09F4AA8384}" type="slidenum">
              <a:rPr lang="de-DE" smtClean="0"/>
              <a:t>35</a:t>
            </a:fld>
            <a:endParaRPr lang="de-DE"/>
          </a:p>
        </p:txBody>
      </p:sp>
    </p:spTree>
    <p:extLst>
      <p:ext uri="{BB962C8B-B14F-4D97-AF65-F5344CB8AC3E}">
        <p14:creationId xmlns:p14="http://schemas.microsoft.com/office/powerpoint/2010/main" val="378820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
---
This slide includes a collection of prompt examples that can be used as inspiration when creating prompts for Microsoft 365 Copilot.
Image source: Microsoft 365 content library
</a:t>
            </a:r>
          </a:p>
        </p:txBody>
      </p:sp>
      <p:sp>
        <p:nvSpPr>
          <p:cNvPr id="4" name="Slide Number Placeholder 3"/>
          <p:cNvSpPr>
            <a:spLocks noGrp="1"/>
          </p:cNvSpPr>
          <p:nvPr>
            <p:ph type="sldNum" sz="quarter" idx="5"/>
          </p:nvPr>
        </p:nvSpPr>
        <p:spPr/>
        <p:txBody>
          <a:bodyPr/>
          <a:lstStyle/>
          <a:p>
            <a:fld id="{A3B91891-7C71-924E-B41C-6B09F4AA8384}" type="slidenum">
              <a:rPr lang="de-DE" smtClean="0"/>
              <a:t>36</a:t>
            </a:fld>
            <a:endParaRPr lang="de-DE"/>
          </a:p>
        </p:txBody>
      </p:sp>
    </p:spTree>
    <p:extLst>
      <p:ext uri="{BB962C8B-B14F-4D97-AF65-F5344CB8AC3E}">
        <p14:creationId xmlns:p14="http://schemas.microsoft.com/office/powerpoint/2010/main" val="4495869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
---
A QR link will be provided to access agent templates that participants can utilize to build their own solutions with Microsoft 365 Copilot.
Image source: Microsoft 365 content library
</a:t>
            </a:r>
          </a:p>
        </p:txBody>
      </p:sp>
      <p:sp>
        <p:nvSpPr>
          <p:cNvPr id="4" name="Slide Number Placeholder 3"/>
          <p:cNvSpPr>
            <a:spLocks noGrp="1"/>
          </p:cNvSpPr>
          <p:nvPr>
            <p:ph type="sldNum" sz="quarter" idx="5"/>
          </p:nvPr>
        </p:nvSpPr>
        <p:spPr/>
        <p:txBody>
          <a:bodyPr/>
          <a:lstStyle/>
          <a:p>
            <a:fld id="{A3B91891-7C71-924E-B41C-6B09F4AA8384}" type="slidenum">
              <a:rPr lang="de-DE" smtClean="0"/>
              <a:t>37</a:t>
            </a:fld>
            <a:endParaRPr lang="de-DE"/>
          </a:p>
        </p:txBody>
      </p:sp>
    </p:spTree>
    <p:extLst>
      <p:ext uri="{BB962C8B-B14F-4D97-AF65-F5344CB8AC3E}">
        <p14:creationId xmlns:p14="http://schemas.microsoft.com/office/powerpoint/2010/main" val="22627157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
---
This slide will provide an overview of various handouts that have been shared throughout the presentation, ensuring participants have access to all necessary materials.
Image source: Microsoft 365 content library
</a:t>
            </a:r>
          </a:p>
        </p:txBody>
      </p:sp>
      <p:sp>
        <p:nvSpPr>
          <p:cNvPr id="4" name="Slide Number Placeholder 3"/>
          <p:cNvSpPr>
            <a:spLocks noGrp="1"/>
          </p:cNvSpPr>
          <p:nvPr>
            <p:ph type="sldNum" sz="quarter" idx="5"/>
          </p:nvPr>
        </p:nvSpPr>
        <p:spPr/>
        <p:txBody>
          <a:bodyPr/>
          <a:lstStyle/>
          <a:p>
            <a:fld id="{A3B91891-7C71-924E-B41C-6B09F4AA8384}" type="slidenum">
              <a:rPr lang="de-DE" smtClean="0"/>
              <a:t>38</a:t>
            </a:fld>
            <a:endParaRPr lang="de-DE"/>
          </a:p>
        </p:txBody>
      </p:sp>
    </p:spTree>
    <p:extLst>
      <p:ext uri="{BB962C8B-B14F-4D97-AF65-F5344CB8AC3E}">
        <p14:creationId xmlns:p14="http://schemas.microsoft.com/office/powerpoint/2010/main" val="1904570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This training is designed to empower participants by enhancing their confidence in utilizing Microsoft 365 Copilot. </a:t>
            </a:r>
          </a:p>
          <a:p>
            <a:pPr>
              <a:buNone/>
            </a:pPr>
            <a:r>
              <a:rPr lang="en-US" dirty="0"/>
              <a:t>By focusing on enablement, we aim to ensure that everyone feels capable and ready to leverage this technology effectively.</a:t>
            </a:r>
          </a:p>
          <a:p>
            <a:pPr>
              <a:buNone/>
            </a:pPr>
            <a:r>
              <a:rPr lang="en-US" dirty="0"/>
              <a:t>Trust is another critical component; we will emphasize the reliability and advantages of Microsoft 365 Copilot, helping participants feel secure in their use of the tool. </a:t>
            </a:r>
          </a:p>
          <a:p>
            <a:pPr>
              <a:buNone/>
            </a:pPr>
            <a:r>
              <a:rPr lang="en-US" dirty="0"/>
              <a:t>Additionally, hands-on practice is essential for reinforcing learning. Participants will engage in practical exercises that allow them to apply what they've learned in real-world scenarios, solidifying their understanding and skills. </a:t>
            </a:r>
          </a:p>
          <a:p>
            <a:pPr>
              <a:buNone/>
            </a:pPr>
            <a:r>
              <a:rPr lang="en-US" dirty="0"/>
              <a:t>The collaborative environment depicted in the image on the left underscores the importance of teamwork in this learning journey. </a:t>
            </a:r>
            <a:br>
              <a:rPr lang="en-US" dirty="0"/>
            </a:br>
            <a:br>
              <a:rPr lang="en-US" dirty="0"/>
            </a:b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4</a:t>
            </a:fld>
            <a:endParaRPr lang="de-DE"/>
          </a:p>
        </p:txBody>
      </p:sp>
    </p:spTree>
    <p:extLst>
      <p:ext uri="{BB962C8B-B14F-4D97-AF65-F5344CB8AC3E}">
        <p14:creationId xmlns:p14="http://schemas.microsoft.com/office/powerpoint/2010/main" val="192184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04B96-D637-717A-ECB1-5C2DC512B9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1700E8-8D4E-D0A9-B17C-203F5E87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C4972-068E-45EA-9E3B-B580BC2B131D}"/>
              </a:ext>
            </a:extLst>
          </p:cNvPr>
          <p:cNvSpPr>
            <a:spLocks noGrp="1"/>
          </p:cNvSpPr>
          <p:nvPr>
            <p:ph type="body" idx="1"/>
          </p:nvPr>
        </p:nvSpPr>
        <p:spPr/>
        <p:txBody>
          <a:bodyPr/>
          <a:lstStyle/>
          <a:p>
            <a:r>
              <a:rPr lang="en-US" b="1" dirty="0"/>
              <a:t>Get ready</a:t>
            </a:r>
            <a:r>
              <a:rPr lang="en-US" dirty="0"/>
              <a:t> is the first phase for any organization. Making sure that the business has secured sponsorship and identified individuals within the organization who are responsible for success as well as early adopters. Early adopters are users who are given access to Copilot ahead of a broader deployment and can be individuals who are particularly welcoming of change (or trying new technology) or can be groups of individuals where a specific use case or business scenario has been identified that can benefit from the use of Copilot. They are generally considered what is commonly known as ‘friendly users’ – typically they will provide constructive feedback directly to the project or program team and are more understanding of the fact that they are an early adopter.</a:t>
            </a:r>
          </a:p>
          <a:p>
            <a:endParaRPr lang="en-US" dirty="0">
              <a:cs typeface="Calibri"/>
            </a:endParaRPr>
          </a:p>
          <a:p>
            <a:r>
              <a:rPr lang="en-US" dirty="0"/>
              <a:t>It is beneficial at the earliest opportunity to identify specific (and high value) use cases where the organization can quickly realize value from the use of copilot. This is generally achieved with ‘intentional’ assignment of licensing based on a specific use case or business requirement.</a:t>
            </a:r>
            <a:endParaRPr lang="en-US" dirty="0">
              <a:cs typeface="Calibri"/>
            </a:endParaRPr>
          </a:p>
          <a:p>
            <a:r>
              <a:rPr lang="en-US" dirty="0"/>
              <a:t>Crucial to the success of your product launch at the outset is to clearly define your success criteria, KPI’s (key performance indicators) and how you will measure success. These outcomes are a necessary factor and will help to ensure that you have the full support of the business as you move into a broader deployment</a:t>
            </a:r>
            <a:endParaRPr lang="en-US" dirty="0">
              <a:cs typeface="Calibri"/>
            </a:endParaRPr>
          </a:p>
          <a:p>
            <a:r>
              <a:rPr lang="en-US" dirty="0"/>
              <a:t> </a:t>
            </a:r>
            <a:endParaRPr lang="en-US" dirty="0">
              <a:cs typeface="Calibri"/>
            </a:endParaRPr>
          </a:p>
          <a:p>
            <a:r>
              <a:rPr lang="en-US" dirty="0"/>
              <a:t>At the </a:t>
            </a:r>
            <a:r>
              <a:rPr lang="en-US" b="1" dirty="0"/>
              <a:t>onboarding and engaging </a:t>
            </a:r>
            <a:r>
              <a:rPr lang="en-US" b="0" dirty="0"/>
              <a:t>phase, </a:t>
            </a:r>
            <a:r>
              <a:rPr lang="en-US" dirty="0"/>
              <a:t>think about how you will manage training and communications and the broader engagement with your users. Think about how that training will be delivered, how that training will also be inclusive, relevant to the business requirements and is updated to reflect changes and improvements as Copilot continues to develop.</a:t>
            </a:r>
          </a:p>
          <a:p>
            <a:endParaRPr lang="en-US" dirty="0"/>
          </a:p>
          <a:p>
            <a:r>
              <a:rPr lang="en-US" dirty="0"/>
              <a:t>Having senior leaders and executives aligned at the early stages with a strong focus on training will reassure users of the commitment from the organization.</a:t>
            </a:r>
          </a:p>
          <a:p>
            <a:r>
              <a:rPr lang="en-US" dirty="0"/>
              <a:t> </a:t>
            </a:r>
            <a:endParaRPr lang="en-US" dirty="0">
              <a:cs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Delivering impact</a:t>
            </a:r>
            <a:r>
              <a:rPr lang="en-US" dirty="0"/>
              <a:t> is determining how to gather and look at user feedback and how to manage and respond to that feedback. It’s also about how do you collect users’ individual success stories, or “a ha” moments, and share them broadly with the organization.</a:t>
            </a:r>
          </a:p>
          <a:p>
            <a:endParaRPr lang="en-US" dirty="0"/>
          </a:p>
          <a:p>
            <a:r>
              <a:rPr lang="en-US" b="1" dirty="0"/>
              <a:t>Expand and optimize</a:t>
            </a:r>
            <a:r>
              <a:rPr lang="en-US" b="0" dirty="0"/>
              <a:t> phase is where you start thinking about extending to new, high value or cross-organizational scenarios, such as creating custom agents with Copilot Studio.</a:t>
            </a:r>
            <a:endParaRPr lang="en-US" dirty="0">
              <a:cs typeface="Calibri"/>
            </a:endParaRPr>
          </a:p>
        </p:txBody>
      </p:sp>
      <p:sp>
        <p:nvSpPr>
          <p:cNvPr id="4" name="Slide Number Placeholder 3">
            <a:extLst>
              <a:ext uri="{FF2B5EF4-FFF2-40B4-BE49-F238E27FC236}">
                <a16:creationId xmlns:a16="http://schemas.microsoft.com/office/drawing/2014/main" id="{1E7B3CA0-DEC4-7D64-B68E-773F3F1B2A2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289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a:t>
            </a:r>
            <a:r>
              <a:rPr lang="de-DE" dirty="0" err="1"/>
              <a:t>this</a:t>
            </a:r>
            <a:r>
              <a:rPr lang="de-DE" dirty="0"/>
              <a:t> </a:t>
            </a:r>
            <a:r>
              <a:rPr lang="de-DE" dirty="0" err="1"/>
              <a:t>segment</a:t>
            </a:r>
            <a:r>
              <a:rPr lang="de-DE" dirty="0"/>
              <a:t>, </a:t>
            </a:r>
            <a:r>
              <a:rPr lang="de-DE" dirty="0" err="1"/>
              <a:t>we</a:t>
            </a:r>
            <a:r>
              <a:rPr lang="de-DE" dirty="0"/>
              <a:t> will </a:t>
            </a:r>
            <a:r>
              <a:rPr lang="de-DE" dirty="0" err="1"/>
              <a:t>examine</a:t>
            </a:r>
            <a:r>
              <a:rPr lang="de-DE" dirty="0"/>
              <a:t> </a:t>
            </a:r>
            <a:r>
              <a:rPr lang="de-DE" dirty="0" err="1"/>
              <a:t>the</a:t>
            </a:r>
            <a:r>
              <a:rPr lang="de-DE" dirty="0"/>
              <a:t> vital </a:t>
            </a:r>
            <a:r>
              <a:rPr lang="de-DE" dirty="0" err="1"/>
              <a:t>role</a:t>
            </a:r>
            <a:r>
              <a:rPr lang="de-DE" dirty="0"/>
              <a:t> </a:t>
            </a:r>
            <a:r>
              <a:rPr lang="de-DE" dirty="0" err="1"/>
              <a:t>of</a:t>
            </a:r>
            <a:r>
              <a:rPr lang="de-DE" dirty="0"/>
              <a:t> </a:t>
            </a:r>
            <a:r>
              <a:rPr lang="de-DE" dirty="0" err="1"/>
              <a:t>mentors</a:t>
            </a:r>
            <a:r>
              <a:rPr lang="de-DE" dirty="0"/>
              <a:t> in </a:t>
            </a:r>
            <a:r>
              <a:rPr lang="de-DE" dirty="0" err="1"/>
              <a:t>supporting</a:t>
            </a:r>
            <a:r>
              <a:rPr lang="de-DE" dirty="0"/>
              <a:t> AI </a:t>
            </a:r>
            <a:r>
              <a:rPr lang="de-DE" dirty="0" err="1"/>
              <a:t>transformation</a:t>
            </a:r>
            <a:r>
              <a:rPr lang="de-DE" dirty="0"/>
              <a:t> </a:t>
            </a:r>
            <a:r>
              <a:rPr lang="de-DE" dirty="0" err="1"/>
              <a:t>within</a:t>
            </a:r>
            <a:r>
              <a:rPr lang="de-DE" dirty="0"/>
              <a:t> </a:t>
            </a:r>
            <a:r>
              <a:rPr lang="de-DE" dirty="0" err="1"/>
              <a:t>organizations</a:t>
            </a:r>
            <a:r>
              <a:rPr lang="de-DE" dirty="0"/>
              <a:t>.</a:t>
            </a:r>
          </a:p>
          <a:p>
            <a:r>
              <a:rPr lang="de-DE" dirty="0"/>
              <a:t> </a:t>
            </a:r>
            <a:r>
              <a:rPr lang="de-DE" dirty="0" err="1"/>
              <a:t>We</a:t>
            </a:r>
            <a:r>
              <a:rPr lang="de-DE" dirty="0"/>
              <a:t> will </a:t>
            </a:r>
            <a:r>
              <a:rPr lang="de-DE" dirty="0" err="1"/>
              <a:t>explore</a:t>
            </a:r>
            <a:r>
              <a:rPr lang="de-DE" dirty="0"/>
              <a:t> </a:t>
            </a:r>
            <a:r>
              <a:rPr lang="de-DE" dirty="0" err="1"/>
              <a:t>their</a:t>
            </a:r>
            <a:r>
              <a:rPr lang="de-DE" dirty="0"/>
              <a:t> (</a:t>
            </a:r>
            <a:r>
              <a:rPr lang="de-DE" dirty="0" err="1"/>
              <a:t>your</a:t>
            </a:r>
            <a:r>
              <a:rPr lang="de-DE" dirty="0"/>
              <a:t>) </a:t>
            </a:r>
            <a:r>
              <a:rPr lang="de-DE" dirty="0" err="1"/>
              <a:t>responsibilities</a:t>
            </a:r>
            <a:r>
              <a:rPr lang="de-DE" dirty="0"/>
              <a:t> in </a:t>
            </a:r>
            <a:r>
              <a:rPr lang="de-DE" dirty="0" err="1"/>
              <a:t>knowledge</a:t>
            </a:r>
            <a:r>
              <a:rPr lang="de-DE" dirty="0"/>
              <a:t> </a:t>
            </a:r>
            <a:r>
              <a:rPr lang="de-DE" dirty="0" err="1"/>
              <a:t>transfer</a:t>
            </a:r>
            <a:r>
              <a:rPr lang="de-DE" dirty="0"/>
              <a:t>, </a:t>
            </a:r>
            <a:r>
              <a:rPr lang="de-DE" dirty="0" err="1"/>
              <a:t>motivation</a:t>
            </a:r>
            <a:r>
              <a:rPr lang="de-DE" dirty="0"/>
              <a:t>, and </a:t>
            </a:r>
            <a:r>
              <a:rPr lang="de-DE" dirty="0" err="1"/>
              <a:t>the</a:t>
            </a:r>
            <a:r>
              <a:rPr lang="de-DE" dirty="0"/>
              <a:t> </a:t>
            </a:r>
            <a:r>
              <a:rPr lang="de-DE" dirty="0" err="1"/>
              <a:t>importance</a:t>
            </a:r>
            <a:r>
              <a:rPr lang="de-DE" dirty="0"/>
              <a:t> </a:t>
            </a:r>
            <a:r>
              <a:rPr lang="de-DE" dirty="0" err="1"/>
              <a:t>of</a:t>
            </a:r>
            <a:r>
              <a:rPr lang="de-DE" dirty="0"/>
              <a:t> a '</a:t>
            </a:r>
            <a:r>
              <a:rPr lang="de-DE" dirty="0" err="1"/>
              <a:t>people</a:t>
            </a:r>
            <a:r>
              <a:rPr lang="de-DE" dirty="0"/>
              <a:t> </a:t>
            </a:r>
            <a:r>
              <a:rPr lang="de-DE" dirty="0" err="1"/>
              <a:t>first</a:t>
            </a:r>
            <a:r>
              <a:rPr lang="de-DE" dirty="0"/>
              <a:t>' </a:t>
            </a:r>
            <a:r>
              <a:rPr lang="de-DE" dirty="0" err="1"/>
              <a:t>strategy</a:t>
            </a:r>
            <a:r>
              <a:rPr lang="de-DE" dirty="0"/>
              <a:t>.</a:t>
            </a:r>
          </a:p>
        </p:txBody>
      </p:sp>
      <p:sp>
        <p:nvSpPr>
          <p:cNvPr id="4" name="Slide Number Placeholder 3"/>
          <p:cNvSpPr>
            <a:spLocks noGrp="1"/>
          </p:cNvSpPr>
          <p:nvPr>
            <p:ph type="sldNum" sz="quarter" idx="5"/>
          </p:nvPr>
        </p:nvSpPr>
        <p:spPr/>
        <p:txBody>
          <a:bodyPr/>
          <a:lstStyle/>
          <a:p>
            <a:fld id="{A3B91891-7C71-924E-B41C-6B09F4AA8384}" type="slidenum">
              <a:rPr lang="de-DE" smtClean="0"/>
              <a:t>7</a:t>
            </a:fld>
            <a:endParaRPr lang="de-DE"/>
          </a:p>
        </p:txBody>
      </p:sp>
    </p:spTree>
    <p:extLst>
      <p:ext uri="{BB962C8B-B14F-4D97-AF65-F5344CB8AC3E}">
        <p14:creationId xmlns:p14="http://schemas.microsoft.com/office/powerpoint/2010/main" val="539755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Mentors play a crucial role in the successful adoption of AI technologies within organizations. </a:t>
            </a:r>
          </a:p>
          <a:p>
            <a:pPr>
              <a:buNone/>
            </a:pPr>
            <a:r>
              <a:rPr lang="en-US" dirty="0"/>
              <a:t>They help individuals navigate the often complex landscape of AI, ensuring that teams can effectively implement these innovations. </a:t>
            </a:r>
          </a:p>
          <a:p>
            <a:pPr>
              <a:buNone/>
            </a:pPr>
            <a:r>
              <a:rPr lang="en-US" dirty="0"/>
              <a:t>By breaking down intricate concepts, mentors make it easier for everyone to understand and engage with AI. </a:t>
            </a:r>
          </a:p>
          <a:p>
            <a:pPr>
              <a:buNone/>
            </a:pPr>
            <a:r>
              <a:rPr lang="en-US" dirty="0"/>
              <a:t>Additionally, they cultivate an environment that encourages creativity and experimentation, which is vital for driving innovation. </a:t>
            </a:r>
          </a:p>
          <a:p>
            <a:pPr>
              <a:buNone/>
            </a:pPr>
            <a:r>
              <a:rPr lang="en-US" dirty="0"/>
              <a:t>The visual elements on this slide, featuring figures with magnifying glasses and light bulbs, symbolize the search for insight and the generation of new ideas, reinforcing the importance of mentorship in fostering a culture of exploration and growth in AI. </a:t>
            </a:r>
            <a:br>
              <a:rPr lang="en-US" dirty="0"/>
            </a:br>
            <a:r>
              <a:rPr lang="en-US" dirty="0"/>
              <a:t>______</a:t>
            </a:r>
            <a:endParaRPr lang="en-US" b="1" dirty="0"/>
          </a:p>
          <a:p>
            <a:pPr>
              <a:buNone/>
            </a:pPr>
            <a:endParaRPr lang="en-US" b="1" dirty="0"/>
          </a:p>
          <a:p>
            <a:pPr>
              <a:buNone/>
            </a:pPr>
            <a:r>
              <a:rPr lang="en-US" b="1" dirty="0"/>
              <a:t>Guidance Through Complexity</a:t>
            </a:r>
          </a:p>
          <a:p>
            <a:pPr>
              <a:buNone/>
            </a:pPr>
            <a:endParaRPr lang="en-US" dirty="0"/>
          </a:p>
          <a:p>
            <a:pPr>
              <a:buNone/>
            </a:pPr>
            <a:r>
              <a:rPr lang="en-US" b="1" dirty="0"/>
              <a:t>Example:</a:t>
            </a:r>
            <a:endParaRPr lang="en-US" dirty="0"/>
          </a:p>
          <a:p>
            <a:r>
              <a:rPr lang="en-US" dirty="0"/>
              <a:t>A mentor supports a cross-functional team that’s overwhelmed by the scope of Copilot features. </a:t>
            </a:r>
          </a:p>
          <a:p>
            <a:r>
              <a:rPr lang="en-US" dirty="0"/>
              <a:t>The mentor breaks down the transformation into manageable phases — starting with basic email summarization and document drafting — then gradually introduces more complex use cases like automating project reports. </a:t>
            </a:r>
          </a:p>
          <a:p>
            <a:r>
              <a:rPr lang="en-US" dirty="0"/>
              <a:t>They create a simple roadmap and offer weekly drop-in sessions to reduce uncertainty and build confidence.</a:t>
            </a:r>
          </a:p>
          <a:p>
            <a:endParaRPr lang="en-US" dirty="0"/>
          </a:p>
          <a:p>
            <a:pPr>
              <a:buNone/>
            </a:pPr>
            <a:r>
              <a:rPr lang="en-US" b="1" dirty="0"/>
              <a:t> </a:t>
            </a:r>
          </a:p>
          <a:p>
            <a:pPr>
              <a:buNone/>
            </a:pPr>
            <a:r>
              <a:rPr lang="en-US" b="1" dirty="0"/>
              <a:t>Facilitating Understanding</a:t>
            </a:r>
          </a:p>
          <a:p>
            <a:pPr>
              <a:buNone/>
            </a:pPr>
            <a:endParaRPr lang="en-US" dirty="0"/>
          </a:p>
          <a:p>
            <a:pPr>
              <a:buNone/>
            </a:pPr>
            <a:r>
              <a:rPr lang="en-US" b="1" dirty="0"/>
              <a:t>Example:</a:t>
            </a:r>
            <a:endParaRPr lang="en-US" dirty="0"/>
          </a:p>
          <a:p>
            <a:r>
              <a:rPr lang="en-US" dirty="0"/>
              <a:t>A mentor hosts a “Lunch &amp; Learn” series, where they explain AI concepts in non-technical language — such as how Copilot uses organizational data to personalize results or why clear prompting improves output. </a:t>
            </a:r>
          </a:p>
          <a:p>
            <a:r>
              <a:rPr lang="en-US" dirty="0"/>
              <a:t>They use analogies, hands-on demos, and encourage questions. </a:t>
            </a:r>
          </a:p>
          <a:p>
            <a:r>
              <a:rPr lang="en-US" dirty="0"/>
              <a:t>Participants leave each session with one new use case they can try immediately.</a:t>
            </a:r>
          </a:p>
          <a:p>
            <a:endParaRPr lang="en-US" dirty="0"/>
          </a:p>
          <a:p>
            <a:pPr>
              <a:buNone/>
            </a:pPr>
            <a:r>
              <a:rPr lang="en-US" b="1" dirty="0"/>
              <a:t>Encouraging Innovation</a:t>
            </a:r>
          </a:p>
          <a:p>
            <a:pPr>
              <a:buNone/>
            </a:pPr>
            <a:endParaRPr lang="en-US" dirty="0"/>
          </a:p>
          <a:p>
            <a:pPr>
              <a:buNone/>
            </a:pPr>
            <a:r>
              <a:rPr lang="en-US" b="1" dirty="0"/>
              <a:t>Example:</a:t>
            </a:r>
            <a:endParaRPr lang="en-US" dirty="0"/>
          </a:p>
          <a:p>
            <a:r>
              <a:rPr lang="en-US" dirty="0"/>
              <a:t>The mentor launches an “AI Idea Board” on Microsoft Teams, where colleagues can post problems they’d like Copilot to solve (e.g., “I spend too long creating presentations.”). </a:t>
            </a:r>
          </a:p>
          <a:p>
            <a:r>
              <a:rPr lang="en-US" dirty="0"/>
              <a:t>The mentor encourages the team to co-develop prompts and test creative Copilot workflows — like turning meeting notes into PowerPoint slides — sparking a sense of ownership and experimentation.</a:t>
            </a:r>
          </a:p>
          <a:p>
            <a:endParaRPr lang="en-US" dirty="0"/>
          </a:p>
        </p:txBody>
      </p:sp>
      <p:sp>
        <p:nvSpPr>
          <p:cNvPr id="4" name="Slide Number Placeholder 3"/>
          <p:cNvSpPr>
            <a:spLocks noGrp="1"/>
          </p:cNvSpPr>
          <p:nvPr>
            <p:ph type="sldNum" sz="quarter" idx="5"/>
          </p:nvPr>
        </p:nvSpPr>
        <p:spPr/>
        <p:txBody>
          <a:bodyPr/>
          <a:lstStyle/>
          <a:p>
            <a:fld id="{A3B91891-7C71-924E-B41C-6B09F4AA8384}" type="slidenum">
              <a:rPr lang="de-DE" smtClean="0"/>
              <a:t>8</a:t>
            </a:fld>
            <a:endParaRPr lang="de-DE"/>
          </a:p>
        </p:txBody>
      </p:sp>
    </p:spTree>
    <p:extLst>
      <p:ext uri="{BB962C8B-B14F-4D97-AF65-F5344CB8AC3E}">
        <p14:creationId xmlns:p14="http://schemas.microsoft.com/office/powerpoint/2010/main" val="30098556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In addition, Mentors play also a crucial role in fostering a culture of learning and innovation within teams. </a:t>
            </a:r>
          </a:p>
          <a:p>
            <a:pPr>
              <a:buNone/>
            </a:pPr>
            <a:r>
              <a:rPr lang="en-US" dirty="0"/>
              <a:t>Their primary responsibility is knowledge transfer, which involves sharing insights and expertise about tools like Microsoft 365 Copilot. </a:t>
            </a:r>
          </a:p>
          <a:p>
            <a:pPr>
              <a:buNone/>
            </a:pPr>
            <a:r>
              <a:rPr lang="en-US" dirty="0"/>
              <a:t>This not only enhances individual skills but also promotes collective growth. </a:t>
            </a:r>
          </a:p>
          <a:p>
            <a:pPr>
              <a:buNone/>
            </a:pPr>
            <a:r>
              <a:rPr lang="en-US" dirty="0"/>
              <a:t>Additionally, motivation is key; mentors should inspire team members to embrace new technologies and explore their potential. </a:t>
            </a:r>
          </a:p>
          <a:p>
            <a:pPr>
              <a:buNone/>
            </a:pPr>
            <a:r>
              <a:rPr lang="en-US" dirty="0"/>
              <a:t>This encouragement can lead to greater engagement and creativity. Lastly, ongoing support is vital throughout the learning journey. </a:t>
            </a:r>
          </a:p>
          <a:p>
            <a:pPr>
              <a:buNone/>
            </a:pPr>
            <a:r>
              <a:rPr lang="en-US" dirty="0"/>
              <a:t>Mentors must be available to assist and guide their mentees, ensuring they feel confident and capable as they navigate new challenges. </a:t>
            </a:r>
          </a:p>
          <a:p>
            <a:pPr>
              <a:buNone/>
            </a:pPr>
            <a:r>
              <a:rPr lang="en-US" dirty="0"/>
              <a:t>The visual representation of collaborative learning emphasizes the importance of teamwork in this process. </a:t>
            </a:r>
            <a:br>
              <a:rPr lang="en-US" dirty="0"/>
            </a:br>
            <a:br>
              <a:rPr lang="en-US" dirty="0"/>
            </a:b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9</a:t>
            </a:fld>
            <a:endParaRPr lang="de-DE"/>
          </a:p>
        </p:txBody>
      </p:sp>
    </p:spTree>
    <p:extLst>
      <p:ext uri="{BB962C8B-B14F-4D97-AF65-F5344CB8AC3E}">
        <p14:creationId xmlns:p14="http://schemas.microsoft.com/office/powerpoint/2010/main" val="32280777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i="1" dirty="0"/>
              <a:t>“As we explore the integration of AI technologies like Microsoft 365 Copilot, it’s crucial to ground our efforts in a ‘People First’ strategy. </a:t>
            </a:r>
          </a:p>
          <a:p>
            <a:pPr>
              <a:buNone/>
            </a:pPr>
            <a:r>
              <a:rPr lang="en-US" i="1" dirty="0"/>
              <a:t>That means we don’t start with the tech — we start with our people.”</a:t>
            </a:r>
            <a:endParaRPr lang="en-US" dirty="0"/>
          </a:p>
          <a:p>
            <a:pPr>
              <a:buNone/>
            </a:pPr>
            <a:endParaRPr lang="en-US" dirty="0"/>
          </a:p>
          <a:p>
            <a:pPr>
              <a:buNone/>
            </a:pPr>
            <a:r>
              <a:rPr lang="en-US" b="1" dirty="0"/>
              <a:t>1. Prioritizing Employee Needs</a:t>
            </a:r>
            <a:endParaRPr lang="en-US" dirty="0"/>
          </a:p>
          <a:p>
            <a:pPr>
              <a:buNone/>
            </a:pPr>
            <a:r>
              <a:rPr lang="en-US" i="1" dirty="0"/>
              <a:t>“Technological transitions often feel overwhelming. </a:t>
            </a:r>
          </a:p>
          <a:p>
            <a:pPr marL="171450" indent="-171450">
              <a:buFont typeface="Arial" panose="020B0604020202020204" pitchFamily="34" charset="0"/>
              <a:buChar char="•"/>
            </a:pPr>
            <a:r>
              <a:rPr lang="en-US" i="1" dirty="0"/>
              <a:t>A people-first mindset asks: </a:t>
            </a:r>
          </a:p>
          <a:p>
            <a:pPr marL="171450" indent="-171450">
              <a:buFont typeface="Arial" panose="020B0604020202020204" pitchFamily="34" charset="0"/>
              <a:buChar char="•"/>
            </a:pPr>
            <a:r>
              <a:rPr lang="en-US" i="1" dirty="0"/>
              <a:t>What do our employees need to succeed? </a:t>
            </a:r>
          </a:p>
          <a:p>
            <a:pPr marL="171450" indent="-171450">
              <a:buFont typeface="Arial" panose="020B0604020202020204" pitchFamily="34" charset="0"/>
              <a:buChar char="•"/>
            </a:pPr>
            <a:r>
              <a:rPr lang="en-US" i="1" dirty="0"/>
              <a:t>What concerns might they have? </a:t>
            </a:r>
          </a:p>
          <a:p>
            <a:pPr marL="171450" indent="-171450">
              <a:buFont typeface="Arial" panose="020B0604020202020204" pitchFamily="34" charset="0"/>
              <a:buChar char="•"/>
            </a:pPr>
            <a:r>
              <a:rPr lang="en-US" i="1" dirty="0"/>
              <a:t>By listening actively and addressing those needs — whether it’s upskilling, clarity, or reassurance — we create a more supportive environment for change.”</a:t>
            </a:r>
            <a:endParaRPr lang="en-US" dirty="0"/>
          </a:p>
          <a:p>
            <a:pPr>
              <a:buNone/>
            </a:pPr>
            <a:endParaRPr lang="en-US" dirty="0"/>
          </a:p>
          <a:p>
            <a:pPr>
              <a:buNone/>
            </a:pPr>
            <a:r>
              <a:rPr lang="en-US" b="1" dirty="0"/>
              <a:t>2. Fostering Inclusivity</a:t>
            </a:r>
            <a:endParaRPr lang="en-US" dirty="0"/>
          </a:p>
          <a:p>
            <a:pPr>
              <a:buNone/>
            </a:pPr>
            <a:r>
              <a:rPr lang="en-US" i="1" dirty="0"/>
              <a:t>“This strategy also ensures that everyone has a voice in the journey. </a:t>
            </a:r>
          </a:p>
          <a:p>
            <a:pPr>
              <a:buNone/>
            </a:pPr>
            <a:r>
              <a:rPr lang="en-US" i="1" dirty="0"/>
              <a:t>From early adopters to hesitant users, we invite feedback, recognize different learning curves, and build a sense of shared ownership. AI adoption is not just an IT project — it’s a cultural shift, and inclusion is non-negotiable.”</a:t>
            </a:r>
            <a:endParaRPr lang="en-US" dirty="0"/>
          </a:p>
          <a:p>
            <a:pPr>
              <a:buNone/>
            </a:pPr>
            <a:endParaRPr lang="en-US" dirty="0"/>
          </a:p>
          <a:p>
            <a:pPr>
              <a:buNone/>
            </a:pPr>
            <a:r>
              <a:rPr lang="en-US" b="1" dirty="0"/>
              <a:t>3. Acceptance of Change</a:t>
            </a:r>
            <a:endParaRPr lang="en-US" dirty="0"/>
          </a:p>
          <a:p>
            <a:pPr>
              <a:buNone/>
            </a:pPr>
            <a:r>
              <a:rPr lang="en-US" i="1" dirty="0"/>
              <a:t>“When people feel seen, heard, and equipped — they’re far more likely to embrace change. </a:t>
            </a:r>
          </a:p>
          <a:p>
            <a:pPr>
              <a:buNone/>
            </a:pPr>
            <a:r>
              <a:rPr lang="en-US" i="1" dirty="0"/>
              <a:t>This is how we reduce resistance and turn uncertainty into opportunity. With Copilot, for example, showing early how it helps with daily tasks — not replaces roles — can build both trust and enthusiasm.”</a:t>
            </a:r>
            <a:endParaRPr lang="en-US" dirty="0"/>
          </a:p>
          <a:p>
            <a:pPr>
              <a:buNone/>
            </a:pPr>
            <a:br>
              <a:rPr lang="en-US" dirty="0"/>
            </a:br>
            <a:r>
              <a:rPr lang="en-US" i="1" dirty="0"/>
              <a:t>“In short, ‘People First’ isn’t just a strategy — it’s the foundation for sustainable, human-centered innovation.”</a:t>
            </a:r>
            <a:endParaRPr lang="en-US" dirty="0"/>
          </a:p>
          <a:p>
            <a:pPr>
              <a:buNone/>
            </a:pPr>
            <a:endParaRPr lang="de-DE" dirty="0"/>
          </a:p>
        </p:txBody>
      </p:sp>
      <p:sp>
        <p:nvSpPr>
          <p:cNvPr id="4" name="Slide Number Placeholder 3"/>
          <p:cNvSpPr>
            <a:spLocks noGrp="1"/>
          </p:cNvSpPr>
          <p:nvPr>
            <p:ph type="sldNum" sz="quarter" idx="5"/>
          </p:nvPr>
        </p:nvSpPr>
        <p:spPr/>
        <p:txBody>
          <a:bodyPr/>
          <a:lstStyle/>
          <a:p>
            <a:fld id="{A3B91891-7C71-924E-B41C-6B09F4AA8384}" type="slidenum">
              <a:rPr lang="de-DE" smtClean="0"/>
              <a:t>10</a:t>
            </a:fld>
            <a:endParaRPr lang="de-DE"/>
          </a:p>
        </p:txBody>
      </p:sp>
    </p:spTree>
    <p:extLst>
      <p:ext uri="{BB962C8B-B14F-4D97-AF65-F5344CB8AC3E}">
        <p14:creationId xmlns:p14="http://schemas.microsoft.com/office/powerpoint/2010/main" val="34932573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b="1" i="0">
                <a:effectLst/>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b="0" i="0" cap="all">
                <a:solidFill>
                  <a:schemeClr val="tx1"/>
                </a:solidFill>
                <a:latin typeface="Segoe UI Light" panose="020B0502040204020203" pitchFamily="34" charset="0"/>
                <a:cs typeface="Segoe UI Light"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lvl1pPr>
              <a:defRPr b="0" i="0">
                <a:latin typeface="Segoe UI" panose="020B0502040204020203" pitchFamily="34" charset="0"/>
                <a:cs typeface="Segoe UI" panose="020B0502040204020203" pitchFamily="34" charset="0"/>
              </a:defRPr>
            </a:lvl1pPr>
          </a:lstStyle>
          <a:p>
            <a:fld id="{D1D1EADE-8E88-4C7C-8AC5-FB148DE4940E}" type="datetime1">
              <a:rPr lang="en-US" smtClean="0"/>
              <a:pPr/>
              <a:t>5/5/25</a:t>
            </a:fld>
            <a:endParaRPr lang="en-US" dirty="0"/>
          </a:p>
        </p:txBody>
      </p:sp>
      <p:sp>
        <p:nvSpPr>
          <p:cNvPr id="5" name="Footer Placeholder 4"/>
          <p:cNvSpPr>
            <a:spLocks noGrp="1"/>
          </p:cNvSpPr>
          <p:nvPr>
            <p:ph type="ftr" sz="quarter" idx="11"/>
          </p:nvPr>
        </p:nvSpPr>
        <p:spPr>
          <a:xfrm>
            <a:off x="3962399" y="5870575"/>
            <a:ext cx="4893958" cy="377825"/>
          </a:xfrm>
        </p:spPr>
        <p:txBody>
          <a:bodyPr/>
          <a:lstStyle>
            <a:lvl1pPr>
              <a:defRPr b="0" i="0">
                <a:latin typeface="Segoe UI Light" panose="020B0502040204020203" pitchFamily="34" charset="0"/>
                <a:cs typeface="Segoe UI Light" panose="020B0502040204020203" pitchFamily="34" charset="0"/>
              </a:defRPr>
            </a:lvl1p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lvl1pPr>
              <a:defRPr b="0" i="0">
                <a:latin typeface="Segoe UI" panose="020B0502040204020203" pitchFamily="34" charset="0"/>
                <a:cs typeface="Segoe UI" panose="020B0502040204020203" pitchFamily="34" charset="0"/>
              </a:defRPr>
            </a:lvl1pPr>
          </a:lstStyle>
          <a:p>
            <a:fld id="{87E7843D-FF13-4365-9478-9625B70A2705}" type="slidenum">
              <a:rPr lang="en-US" smtClean="0"/>
              <a:pPr/>
              <a:t>‹#›</a:t>
            </a:fld>
            <a:endParaRPr lang="en-US" dirty="0"/>
          </a:p>
        </p:txBody>
      </p:sp>
    </p:spTree>
    <p:extLst>
      <p:ext uri="{BB962C8B-B14F-4D97-AF65-F5344CB8AC3E}">
        <p14:creationId xmlns:p14="http://schemas.microsoft.com/office/powerpoint/2010/main" val="26395393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1BA835-12AC-4E8F-955A-EA3F4DE2791F}" type="datetime1">
              <a:rPr lang="en-US" smtClean="0"/>
              <a:t>5/5/25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93262394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645033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63856189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173827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945304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1BA835-12AC-4E8F-955A-EA3F4DE2791F}"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731849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3C8B9C-477D-492A-96AD-1FC2CC997A73}"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8957572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D3AED5-E26D-4E29-B1B3-7847B6779594}"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36360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11011601" cy="553998"/>
          </a:xfrm>
        </p:spPr>
        <p:txBody>
          <a:bodyPr/>
          <a:lstStyle>
            <a:lvl1pPr>
              <a:defRPr sz="36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50210111"/>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lvl1pPr>
              <a:defRPr b="1" i="0">
                <a:latin typeface="Segoe UI Semibold" panose="020B0502040204020203" pitchFamily="34" charset="0"/>
                <a:cs typeface="Segoe UI Semibold" panose="020B0502040204020203" pitchFamily="34" charset="0"/>
              </a:defRPr>
            </a:lvl1pPr>
          </a:lstStyle>
          <a:p>
            <a:r>
              <a:rPr lang="en-US" dirty="0"/>
              <a:t>Click to edit Master title style</a:t>
            </a:r>
          </a:p>
        </p:txBody>
      </p:sp>
      <p:sp>
        <p:nvSpPr>
          <p:cNvPr id="3" name="Content Placeholder 2"/>
          <p:cNvSpPr>
            <a:spLocks noGrp="1"/>
          </p:cNvSpPr>
          <p:nvPr>
            <p:ph idx="1"/>
          </p:nvPr>
        </p:nvSpPr>
        <p:spPr/>
        <p:txBody>
          <a:bodyPr anchor="ctr"/>
          <a:lstStyle>
            <a:lvl1pPr>
              <a:defRPr b="0" i="0">
                <a:latin typeface="Segoe UI" panose="020B0502040204020203" pitchFamily="34" charset="0"/>
                <a:cs typeface="Segoe UI" panose="020B0502040204020203" pitchFamily="34" charset="0"/>
              </a:defRPr>
            </a:lvl1pPr>
            <a:lvl2pPr>
              <a:defRPr b="0" i="0">
                <a:latin typeface="Segoe UI" panose="020B0502040204020203" pitchFamily="34" charset="0"/>
                <a:cs typeface="Segoe UI" panose="020B0502040204020203" pitchFamily="34" charset="0"/>
              </a:defRPr>
            </a:lvl2pPr>
            <a:lvl3pPr>
              <a:defRPr b="0" i="0">
                <a:latin typeface="Segoe UI" panose="020B0502040204020203" pitchFamily="34" charset="0"/>
                <a:cs typeface="Segoe UI" panose="020B0502040204020203" pitchFamily="34" charset="0"/>
              </a:defRPr>
            </a:lvl3pPr>
            <a:lvl4pPr>
              <a:defRPr b="0" i="0">
                <a:latin typeface="Segoe UI" panose="020B0502040204020203" pitchFamily="34" charset="0"/>
                <a:cs typeface="Segoe UI" panose="020B0502040204020203" pitchFamily="34" charset="0"/>
              </a:defRPr>
            </a:lvl4pPr>
            <a:lvl5pPr>
              <a:defRPr b="0" i="0">
                <a:latin typeface="Segoe UI" panose="020B0502040204020203" pitchFamily="34" charset="0"/>
                <a:cs typeface="Segoe UI" panose="020B050204020402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57B6794-849E-4626-908B-D15793550EFB}"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114798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DB64E7-5594-42A3-ADBF-E95A7ACEAD64}" type="datetime1">
              <a:rPr lang="en-US" smtClean="0"/>
              <a:t>5/5/25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75761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8462B0B-D248-4FFB-8695-AD7FA4B1284A}" type="datetime1">
              <a:rPr lang="en-US" smtClean="0"/>
              <a:t>5/5/25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01875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0378EFB-9159-4510-B73F-4F0409ADE937}" type="datetime1">
              <a:rPr lang="en-US" smtClean="0"/>
              <a:t>5/5/25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06588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9BC9412-2452-4BED-A324-9D8C115361AD}" type="datetime1">
              <a:rPr lang="en-US" smtClean="0"/>
              <a:t>5/5/25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3789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F5318F62-D251-40E8-A23C-F4CFE9FEAB41}" type="datetime1">
              <a:rPr lang="en-US" smtClean="0"/>
              <a:t>5/5/25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388344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4F76144-149E-4874-93A5-554A0357CF82}" type="datetime1">
              <a:rPr lang="en-US" smtClean="0"/>
              <a:t>5/5/25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91610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0BA65D8-0540-4835-AE5C-25D29DBA01BE}" type="datetime1">
              <a:rPr lang="en-US" smtClean="0"/>
              <a:t>5/5/25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109988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31BA835-12AC-4E8F-955A-EA3F4DE2791F}" type="datetime1">
              <a:rPr lang="en-US" smtClean="0"/>
              <a:t>5/5/25</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E7843D-FF13-4365-9478-9625B70A2705}" type="slidenum">
              <a:rPr lang="en-US" smtClean="0"/>
              <a:t>‹#›</a:t>
            </a:fld>
            <a:endParaRPr lang="en-US"/>
          </a:p>
        </p:txBody>
      </p:sp>
      <p:sp>
        <p:nvSpPr>
          <p:cNvPr id="7" name="TextBox 6">
            <a:extLst>
              <a:ext uri="{FF2B5EF4-FFF2-40B4-BE49-F238E27FC236}">
                <a16:creationId xmlns:a16="http://schemas.microsoft.com/office/drawing/2014/main" id="{CF198C15-901C-C205-6BD5-40FE54DA76C7}"/>
              </a:ext>
            </a:extLst>
          </p:cNvPr>
          <p:cNvSpPr txBox="1"/>
          <p:nvPr userDrawn="1">
            <p:extLst>
              <p:ext uri="{1162E1C5-73C7-4A58-AE30-91384D911F3F}">
                <p184:classification xmlns:p184="http://schemas.microsoft.com/office/powerpoint/2018/4/main" val="ftr"/>
              </p:ext>
            </p:extLst>
          </p:nvPr>
        </p:nvSpPr>
        <p:spPr>
          <a:xfrm>
            <a:off x="5855462" y="6642100"/>
            <a:ext cx="509588" cy="152400"/>
          </a:xfrm>
          <a:prstGeom prst="rect">
            <a:avLst/>
          </a:prstGeom>
        </p:spPr>
        <p:txBody>
          <a:bodyPr horzOverflow="overflow" lIns="0" tIns="0" rIns="0" bIns="0">
            <a:spAutoFit/>
          </a:bodyPr>
          <a:lstStyle/>
          <a:p>
            <a:pPr algn="l"/>
            <a:r>
              <a:rPr lang="de-DE" sz="1000">
                <a:solidFill>
                  <a:srgbClr val="008000">
                    <a:alpha val="50000"/>
                  </a:srgbClr>
                </a:solidFill>
                <a:latin typeface="Calibri" panose="020F0502020204030204" pitchFamily="34" charset="0"/>
                <a:cs typeface="Calibri" panose="020F0502020204030204" pitchFamily="34" charset="0"/>
              </a:rPr>
              <a:t>C0-Public</a:t>
            </a:r>
          </a:p>
        </p:txBody>
      </p:sp>
    </p:spTree>
    <p:extLst>
      <p:ext uri="{BB962C8B-B14F-4D97-AF65-F5344CB8AC3E}">
        <p14:creationId xmlns:p14="http://schemas.microsoft.com/office/powerpoint/2010/main" val="1330950885"/>
      </p:ext>
    </p:extLst>
  </p:cSld>
  <p:clrMap bg1="dk1" tx1="lt1" bg2="dk2" tx2="lt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6.jpe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8.jpe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5.jpe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hyperlink" Target="https://adoption.microsoft.com/en-us/copilot/user-engagement-tools-and-templates/" TargetMode="External"/><Relationship Id="rId13" Type="http://schemas.openxmlformats.org/officeDocument/2006/relationships/hyperlink" Target="https://aka.ms/Copilot/ScenarioLibrary" TargetMode="External"/><Relationship Id="rId3" Type="http://schemas.openxmlformats.org/officeDocument/2006/relationships/image" Target="../media/image1.jpeg"/><Relationship Id="rId7" Type="http://schemas.openxmlformats.org/officeDocument/2006/relationships/hyperlink" Target="https://aka.ms/copilotacademy" TargetMode="External"/><Relationship Id="rId12" Type="http://schemas.openxmlformats.org/officeDocument/2006/relationships/hyperlink" Target="https://aka.ms/CampDailyScenarios"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hyperlink" Target="https://learn.microsoft.com/en-us/training/paths/explore-how-drive-adoption-microsoft-copilot-m365/" TargetMode="External"/><Relationship Id="rId11" Type="http://schemas.openxmlformats.org/officeDocument/2006/relationships/hyperlink" Target="https://adoption.microsoft.com/en-us/copilot/user-engagement-tools-and-templates/virtual-skilling-event-framework/" TargetMode="External"/><Relationship Id="rId5" Type="http://schemas.openxmlformats.org/officeDocument/2006/relationships/image" Target="../media/image26.jpeg"/><Relationship Id="rId10" Type="http://schemas.openxmlformats.org/officeDocument/2006/relationships/hyperlink" Target="https://aka.ms/CopilotPromptIngredients" TargetMode="External"/><Relationship Id="rId4" Type="http://schemas.openxmlformats.org/officeDocument/2006/relationships/image" Target="../media/image3.png"/><Relationship Id="rId9" Type="http://schemas.openxmlformats.org/officeDocument/2006/relationships/hyperlink" Target="https://aka.ms/Copilot/Top10TryFirst"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jpe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30.jpe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2.svg"/></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3.jpeg"/><Relationship Id="rId7" Type="http://schemas.openxmlformats.org/officeDocument/2006/relationships/diagramQuickStyle" Target="../diagrams/quickStyle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png"/><Relationship Id="rId9" Type="http://schemas.microsoft.com/office/2007/relationships/diagramDrawing" Target="../diagrams/drawing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7.jpe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microsoft.com/insidetrack/blog/deploying-copilot-for-microsoft-365-internally-at-microsoft/"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hyperlink" Target="https://www.microsoft.com/insidetrack/blog/deploying-copilot-for-microsoft-365-with-the-help-of-you-guessed-it-copilot/" TargetMode="External"/><Relationship Id="rId5" Type="http://schemas.openxmlformats.org/officeDocument/2006/relationships/image" Target="../media/image38.jpe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learn.microsoft.com/" TargetMode="External"/><Relationship Id="rId3" Type="http://schemas.openxmlformats.org/officeDocument/2006/relationships/image" Target="../media/image7.png"/><Relationship Id="rId7" Type="http://schemas.openxmlformats.org/officeDocument/2006/relationships/hyperlink" Target="https://adoption.microsoft.com/fasttrack/"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www.microsoft.com/unifiedsupport/overview?" TargetMode="External"/><Relationship Id="rId5" Type="http://schemas.openxmlformats.org/officeDocument/2006/relationships/image" Target="../media/image9.pn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hyperlink" Target="https://adoption.microsoft.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6041CFD-1CDC-4879-B60E-6C88091E4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ccessories on a white work desk">
            <a:extLst>
              <a:ext uri="{FF2B5EF4-FFF2-40B4-BE49-F238E27FC236}">
                <a16:creationId xmlns:a16="http://schemas.microsoft.com/office/drawing/2014/main" id="{5AB9C1F2-DB2F-4D4B-BF0B-BB04A43E9B36}"/>
              </a:ext>
            </a:extLst>
          </p:cNvPr>
          <p:cNvPicPr>
            <a:picLocks noChangeAspect="1"/>
          </p:cNvPicPr>
          <p:nvPr/>
        </p:nvPicPr>
        <p:blipFill>
          <a:blip r:embed="rId4">
            <a:alphaModFix amt="20000"/>
          </a:blip>
          <a:srcRect b="15730"/>
          <a:stretch/>
        </p:blipFill>
        <p:spPr>
          <a:xfrm>
            <a:off x="20" y="10"/>
            <a:ext cx="12191980" cy="6857990"/>
          </a:xfrm>
          <a:prstGeom prst="rect">
            <a:avLst/>
          </a:prstGeom>
        </p:spPr>
      </p:pic>
      <p:pic>
        <p:nvPicPr>
          <p:cNvPr id="7" name="Picture 6">
            <a:extLst>
              <a:ext uri="{FF2B5EF4-FFF2-40B4-BE49-F238E27FC236}">
                <a16:creationId xmlns:a16="http://schemas.microsoft.com/office/drawing/2014/main" id="{DBA46762-9937-4CA8-A8D6-37938A741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alphaModFix amt="51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6A1E26C-4CF4-7D0F-504D-7DA1AF2F98D5}"/>
              </a:ext>
            </a:extLst>
          </p:cNvPr>
          <p:cNvSpPr>
            <a:spLocks noGrp="1"/>
          </p:cNvSpPr>
          <p:nvPr>
            <p:ph type="ctrTitle"/>
          </p:nvPr>
        </p:nvSpPr>
        <p:spPr>
          <a:xfrm>
            <a:off x="3962399" y="1964267"/>
            <a:ext cx="7197726" cy="2421464"/>
          </a:xfrm>
        </p:spPr>
        <p:txBody>
          <a:bodyPr>
            <a:normAutofit/>
          </a:bodyPr>
          <a:lstStyle/>
          <a:p>
            <a:r>
              <a:rPr lang="de-DE" dirty="0"/>
              <a:t>Mentoring &amp; Support Microsoft 365 Copilot</a:t>
            </a:r>
          </a:p>
        </p:txBody>
      </p:sp>
      <p:sp>
        <p:nvSpPr>
          <p:cNvPr id="3" name="Subtitle 2">
            <a:extLst>
              <a:ext uri="{FF2B5EF4-FFF2-40B4-BE49-F238E27FC236}">
                <a16:creationId xmlns:a16="http://schemas.microsoft.com/office/drawing/2014/main" id="{DD7208AD-008B-7844-AAA3-1590729D11C8}"/>
              </a:ext>
            </a:extLst>
          </p:cNvPr>
          <p:cNvSpPr>
            <a:spLocks noGrp="1"/>
          </p:cNvSpPr>
          <p:nvPr>
            <p:ph type="subTitle" idx="1"/>
          </p:nvPr>
        </p:nvSpPr>
        <p:spPr>
          <a:xfrm>
            <a:off x="3962399" y="4385732"/>
            <a:ext cx="7197726" cy="1405467"/>
          </a:xfrm>
        </p:spPr>
        <p:txBody>
          <a:bodyPr>
            <a:normAutofit/>
          </a:bodyPr>
          <a:lstStyle/>
          <a:p>
            <a:r>
              <a:rPr lang="de-DE" dirty="0" err="1"/>
              <a:t>Exploring</a:t>
            </a:r>
            <a:r>
              <a:rPr lang="de-DE" dirty="0"/>
              <a:t> </a:t>
            </a:r>
            <a:r>
              <a:rPr lang="de-DE" dirty="0" err="1"/>
              <a:t>training</a:t>
            </a:r>
            <a:r>
              <a:rPr lang="de-DE" dirty="0"/>
              <a:t> and </a:t>
            </a:r>
            <a:r>
              <a:rPr lang="de-DE" dirty="0" err="1"/>
              <a:t>mentoring</a:t>
            </a:r>
            <a:r>
              <a:rPr lang="de-DE" dirty="0"/>
              <a:t> </a:t>
            </a:r>
            <a:r>
              <a:rPr lang="de-DE" dirty="0" err="1"/>
              <a:t>strategies</a:t>
            </a:r>
            <a:endParaRPr lang="de-DE" dirty="0"/>
          </a:p>
        </p:txBody>
      </p:sp>
    </p:spTree>
    <p:extLst>
      <p:ext uri="{BB962C8B-B14F-4D97-AF65-F5344CB8AC3E}">
        <p14:creationId xmlns:p14="http://schemas.microsoft.com/office/powerpoint/2010/main" val="324698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7451B5C9-C65C-DC1E-4171-29962F9F0007}"/>
              </a:ext>
            </a:extLst>
          </p:cNvPr>
          <p:cNvSpPr>
            <a:spLocks noGrp="1"/>
          </p:cNvSpPr>
          <p:nvPr>
            <p:ph type="title"/>
          </p:nvPr>
        </p:nvSpPr>
        <p:spPr>
          <a:xfrm>
            <a:off x="4754384" y="609599"/>
            <a:ext cx="6282266" cy="1456267"/>
          </a:xfrm>
        </p:spPr>
        <p:txBody>
          <a:bodyPr vert="horz" lIns="91440" tIns="45720" rIns="91440" bIns="45720" rtlCol="0" anchor="ctr">
            <a:normAutofit/>
          </a:bodyPr>
          <a:lstStyle/>
          <a:p>
            <a:r>
              <a:rPr lang="en-US" dirty="0"/>
              <a:t>The 'People First' Strategy</a:t>
            </a:r>
          </a:p>
        </p:txBody>
      </p:sp>
      <p:sp>
        <p:nvSpPr>
          <p:cNvPr id="4" name="Content Placeholder 3">
            <a:extLst>
              <a:ext uri="{FF2B5EF4-FFF2-40B4-BE49-F238E27FC236}">
                <a16:creationId xmlns:a16="http://schemas.microsoft.com/office/drawing/2014/main" id="{85B6FBE5-7CCD-8EFA-00E6-34993589FD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754384" y="2142066"/>
            <a:ext cx="6282266" cy="3649133"/>
          </a:xfrm>
        </p:spPr>
        <p:txBody>
          <a:bodyPr>
            <a:normAutofit/>
          </a:bodyPr>
          <a:lstStyle/>
          <a:p>
            <a:pPr marL="0" indent="0">
              <a:spcBef>
                <a:spcPts val="2500"/>
              </a:spcBef>
              <a:buNone/>
            </a:pPr>
            <a:r>
              <a:rPr lang="en-US" sz="1400" b="1" dirty="0"/>
              <a:t>Prioritizing Employee Needs</a:t>
            </a:r>
          </a:p>
          <a:p>
            <a:pPr marL="0" lvl="1" indent="0">
              <a:buNone/>
            </a:pPr>
            <a:r>
              <a:rPr lang="en-US" sz="1400" dirty="0"/>
              <a:t>A 'people first' strategy focuses on understanding and addressing the needs of employees during technological transitions.</a:t>
            </a:r>
          </a:p>
          <a:p>
            <a:pPr marL="0" indent="0">
              <a:spcBef>
                <a:spcPts val="2500"/>
              </a:spcBef>
              <a:buNone/>
            </a:pPr>
            <a:r>
              <a:rPr lang="en-US" sz="1400" b="1" dirty="0"/>
              <a:t>Fostering Inclusivity</a:t>
            </a:r>
          </a:p>
          <a:p>
            <a:pPr marL="0" lvl="1" indent="0">
              <a:buNone/>
            </a:pPr>
            <a:r>
              <a:rPr lang="en-US" sz="1400" dirty="0"/>
              <a:t>This approach promotes an inclusive environment where all voices are heard and valued during the change process.</a:t>
            </a:r>
          </a:p>
          <a:p>
            <a:pPr marL="0" indent="0">
              <a:spcBef>
                <a:spcPts val="2500"/>
              </a:spcBef>
              <a:buNone/>
            </a:pPr>
            <a:r>
              <a:rPr lang="en-US" sz="1400" b="1" dirty="0"/>
              <a:t>Acceptance of Change</a:t>
            </a:r>
          </a:p>
          <a:p>
            <a:pPr marL="0" lvl="1" indent="0">
              <a:buNone/>
            </a:pPr>
            <a:r>
              <a:rPr lang="en-US" sz="1400" dirty="0"/>
              <a:t>By prioritizing employees, organizations can foster acceptance and reduce resistance to AI technologies.</a:t>
            </a:r>
            <a:endParaRPr lang="de-DE" sz="1400" dirty="0"/>
          </a:p>
        </p:txBody>
      </p:sp>
      <p:pic>
        <p:nvPicPr>
          <p:cNvPr id="5" name="Content Placeholder 4" descr="People talking at workplace">
            <a:extLst>
              <a:ext uri="{FF2B5EF4-FFF2-40B4-BE49-F238E27FC236}">
                <a16:creationId xmlns:a16="http://schemas.microsoft.com/office/drawing/2014/main" id="{0301B622-9846-4814-BE7D-213A8CAE8636}"/>
              </a:ext>
            </a:extLst>
          </p:cNvPr>
          <p:cNvPicPr>
            <a:picLocks noGrp="1" noChangeAspect="1"/>
          </p:cNvPicPr>
          <p:nvPr>
            <p:ph sz="half" idx="1"/>
          </p:nvPr>
        </p:nvPicPr>
        <p:blipFill>
          <a:blip r:embed="rId5"/>
          <a:srcRect l="12259" r="40008" b="-2"/>
          <a:stretch/>
        </p:blipFill>
        <p:spPr>
          <a:xfrm>
            <a:off x="685800" y="1030288"/>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405755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DD7AE-92A0-7E90-8B8B-9DD03092F872}"/>
              </a:ext>
            </a:extLst>
          </p:cNvPr>
          <p:cNvSpPr>
            <a:spLocks noGrp="1"/>
          </p:cNvSpPr>
          <p:nvPr>
            <p:ph type="ctrTitle"/>
          </p:nvPr>
        </p:nvSpPr>
        <p:spPr>
          <a:xfrm>
            <a:off x="3962399" y="2013856"/>
            <a:ext cx="7197726" cy="3668487"/>
          </a:xfrm>
        </p:spPr>
        <p:txBody>
          <a:bodyPr>
            <a:normAutofit/>
          </a:bodyPr>
          <a:lstStyle/>
          <a:p>
            <a:pPr>
              <a:lnSpc>
                <a:spcPct val="90000"/>
              </a:lnSpc>
            </a:pPr>
            <a:r>
              <a:rPr lang="de-DE" sz="8000"/>
              <a:t>Trust and Leadership in the AI Era</a:t>
            </a:r>
          </a:p>
        </p:txBody>
      </p:sp>
    </p:spTree>
    <p:extLst>
      <p:ext uri="{BB962C8B-B14F-4D97-AF65-F5344CB8AC3E}">
        <p14:creationId xmlns:p14="http://schemas.microsoft.com/office/powerpoint/2010/main" val="2034305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C75F184-4764-32A4-CA7D-E23609046A51}"/>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en-US"/>
              <a:t>How to Build Trust in New Technologies</a:t>
            </a:r>
          </a:p>
        </p:txBody>
      </p:sp>
      <p:pic>
        <p:nvPicPr>
          <p:cNvPr id="5" name="Content Placeholder 4" descr="Group Portrait young creative business person working success project with team Business people weare casual suit outfit working happy action in modern Coworking space and using computer to analysis stock market and investment in city background">
            <a:extLst>
              <a:ext uri="{FF2B5EF4-FFF2-40B4-BE49-F238E27FC236}">
                <a16:creationId xmlns:a16="http://schemas.microsoft.com/office/drawing/2014/main" id="{43B32F64-0DFC-49C3-9A2A-0383B20DE02F}"/>
              </a:ext>
            </a:extLst>
          </p:cNvPr>
          <p:cNvPicPr>
            <a:picLocks noGrp="1" noChangeAspect="1"/>
          </p:cNvPicPr>
          <p:nvPr>
            <p:ph sz="half" idx="1"/>
          </p:nvPr>
        </p:nvPicPr>
        <p:blipFill>
          <a:blip r:embed="rId5"/>
          <a:srcRect l="36153" r="4513" b="-2"/>
          <a:stretch/>
        </p:blipFill>
        <p:spPr>
          <a:xfrm>
            <a:off x="20" y="975"/>
            <a:ext cx="6095980" cy="6858000"/>
          </a:xfrm>
          <a:prstGeom prst="rect">
            <a:avLst/>
          </a:prstGeom>
        </p:spPr>
      </p:pic>
      <p:sp>
        <p:nvSpPr>
          <p:cNvPr id="4" name="Content Placeholder 3">
            <a:extLst>
              <a:ext uri="{FF2B5EF4-FFF2-40B4-BE49-F238E27FC236}">
                <a16:creationId xmlns:a16="http://schemas.microsoft.com/office/drawing/2014/main" id="{E6465049-FE67-F229-C79A-B796687AFFA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0" y="2251587"/>
            <a:ext cx="5147730" cy="3637935"/>
          </a:xfrm>
        </p:spPr>
        <p:txBody>
          <a:bodyPr>
            <a:normAutofit fontScale="92500"/>
          </a:bodyPr>
          <a:lstStyle/>
          <a:p>
            <a:pPr marL="0" indent="0">
              <a:spcBef>
                <a:spcPts val="2500"/>
              </a:spcBef>
              <a:buNone/>
            </a:pPr>
            <a:r>
              <a:rPr lang="en-US" sz="1400" b="1" dirty="0"/>
              <a:t>Transparency in Technology</a:t>
            </a:r>
          </a:p>
          <a:p>
            <a:pPr marL="0" lvl="1" indent="0">
              <a:buNone/>
            </a:pPr>
            <a:r>
              <a:rPr lang="en-US" sz="1400" dirty="0"/>
              <a:t>Being transparent about the capabilities and limitations of new technologies fosters trust among team members and stakeholders.</a:t>
            </a:r>
          </a:p>
          <a:p>
            <a:pPr marL="0" indent="0">
              <a:spcBef>
                <a:spcPts val="2500"/>
              </a:spcBef>
              <a:buNone/>
            </a:pPr>
            <a:r>
              <a:rPr lang="en-US" sz="1400" b="1" dirty="0"/>
              <a:t>Engaging Team Members</a:t>
            </a:r>
          </a:p>
          <a:p>
            <a:pPr marL="0" lvl="1" indent="0">
              <a:buNone/>
            </a:pPr>
            <a:r>
              <a:rPr lang="en-US" sz="1400" dirty="0"/>
              <a:t>Actively engaging with team members helps to build rapport and encourages a collaborative environment for technology adoption.</a:t>
            </a:r>
          </a:p>
          <a:p>
            <a:pPr marL="0" indent="0">
              <a:spcBef>
                <a:spcPts val="2500"/>
              </a:spcBef>
              <a:buNone/>
            </a:pPr>
            <a:r>
              <a:rPr lang="en-US" sz="1400" b="1" dirty="0"/>
              <a:t>Encouraging Feedback</a:t>
            </a:r>
          </a:p>
          <a:p>
            <a:pPr marL="0" lvl="1" indent="0">
              <a:buNone/>
            </a:pPr>
            <a:r>
              <a:rPr lang="en-US" sz="1400" dirty="0"/>
              <a:t>Encouraging open feedback allows for continuous improvement and enhances trust in new technologies among users.</a:t>
            </a:r>
            <a:endParaRPr lang="de-DE" sz="1400" dirty="0"/>
          </a:p>
        </p:txBody>
      </p:sp>
    </p:spTree>
    <p:extLst>
      <p:ext uri="{BB962C8B-B14F-4D97-AF65-F5344CB8AC3E}">
        <p14:creationId xmlns:p14="http://schemas.microsoft.com/office/powerpoint/2010/main" val="2937854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8" name="Rectangle 7">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People at the meeting desk">
            <a:extLst>
              <a:ext uri="{FF2B5EF4-FFF2-40B4-BE49-F238E27FC236}">
                <a16:creationId xmlns:a16="http://schemas.microsoft.com/office/drawing/2014/main" id="{E61883F1-A555-415D-B1D9-7CD8F01F291D}"/>
              </a:ext>
            </a:extLst>
          </p:cNvPr>
          <p:cNvPicPr>
            <a:picLocks noGrp="1" noChangeAspect="1"/>
          </p:cNvPicPr>
          <p:nvPr>
            <p:ph sz="half" idx="1"/>
          </p:nvPr>
        </p:nvPicPr>
        <p:blipFill>
          <a:blip r:embed="rId5">
            <a:alphaModFix amt="20000"/>
          </a:blip>
          <a:srcRect t="9091" r="9091"/>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7155A41-B1B8-929D-F057-FBB6CA6D171C}"/>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a:t>Role Model and Communication</a:t>
            </a:r>
          </a:p>
        </p:txBody>
      </p:sp>
      <p:sp>
        <p:nvSpPr>
          <p:cNvPr id="4" name="Content Placeholder 3">
            <a:extLst>
              <a:ext uri="{FF2B5EF4-FFF2-40B4-BE49-F238E27FC236}">
                <a16:creationId xmlns:a16="http://schemas.microsoft.com/office/drawing/2014/main" id="{FE2FE819-91B0-21DE-0D61-9026D50252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10131425" cy="3649133"/>
          </a:xfrm>
        </p:spPr>
        <p:txBody>
          <a:bodyPr>
            <a:normAutofit/>
          </a:bodyPr>
          <a:lstStyle/>
          <a:p>
            <a:pPr marL="0" indent="0">
              <a:spcBef>
                <a:spcPts val="2500"/>
              </a:spcBef>
              <a:buNone/>
            </a:pPr>
            <a:r>
              <a:rPr lang="en-US" sz="1400" b="1" dirty="0"/>
              <a:t>Embracing New Technologies</a:t>
            </a:r>
          </a:p>
          <a:p>
            <a:pPr marL="0" lvl="1" indent="0">
              <a:buNone/>
            </a:pPr>
            <a:r>
              <a:rPr lang="en-US" sz="1400" dirty="0"/>
              <a:t>Leaders should demonstrate a positive attitude towards adopting new technologies, serving as role models for their teams.</a:t>
            </a:r>
          </a:p>
          <a:p>
            <a:pPr marL="0" indent="0">
              <a:spcBef>
                <a:spcPts val="2500"/>
              </a:spcBef>
              <a:buNone/>
            </a:pPr>
            <a:r>
              <a:rPr lang="en-US" sz="1400" b="1" dirty="0"/>
              <a:t>Effective Communication</a:t>
            </a:r>
          </a:p>
          <a:p>
            <a:pPr marL="0" lvl="1" indent="0">
              <a:buNone/>
            </a:pPr>
            <a:r>
              <a:rPr lang="en-US" sz="1400" dirty="0"/>
              <a:t>Communicating the benefits of tools like Microsoft 365 Copilot can reduce anxiety and build excitement among team members.</a:t>
            </a:r>
          </a:p>
          <a:p>
            <a:pPr marL="0" indent="0">
              <a:spcBef>
                <a:spcPts val="2500"/>
              </a:spcBef>
              <a:buNone/>
            </a:pPr>
            <a:r>
              <a:rPr lang="en-US" sz="1400" b="1" dirty="0"/>
              <a:t>Fostering Enthusiasm</a:t>
            </a:r>
          </a:p>
          <a:p>
            <a:pPr marL="0" lvl="1" indent="0">
              <a:buNone/>
            </a:pPr>
            <a:r>
              <a:rPr lang="en-US" sz="1400" dirty="0"/>
              <a:t>Encouraging enthusiasm for new technologies can improve team morale and increase productivity in the workplace.</a:t>
            </a:r>
            <a:endParaRPr lang="de-DE" sz="1400" dirty="0"/>
          </a:p>
        </p:txBody>
      </p:sp>
    </p:spTree>
    <p:extLst>
      <p:ext uri="{BB962C8B-B14F-4D97-AF65-F5344CB8AC3E}">
        <p14:creationId xmlns:p14="http://schemas.microsoft.com/office/powerpoint/2010/main" val="1243809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B9EF1-3396-00D0-2278-510F76C9485C}"/>
              </a:ext>
            </a:extLst>
          </p:cNvPr>
          <p:cNvSpPr>
            <a:spLocks noGrp="1"/>
          </p:cNvSpPr>
          <p:nvPr>
            <p:ph type="ctrTitle"/>
          </p:nvPr>
        </p:nvSpPr>
        <p:spPr>
          <a:xfrm>
            <a:off x="3962399" y="2013856"/>
            <a:ext cx="7197726" cy="3668487"/>
          </a:xfrm>
        </p:spPr>
        <p:txBody>
          <a:bodyPr>
            <a:normAutofit/>
          </a:bodyPr>
          <a:lstStyle/>
          <a:p>
            <a:pPr>
              <a:lnSpc>
                <a:spcPct val="90000"/>
              </a:lnSpc>
            </a:pPr>
            <a:r>
              <a:rPr lang="de-DE" sz="6200" dirty="0"/>
              <a:t>Training &amp; Support </a:t>
            </a:r>
            <a:r>
              <a:rPr lang="de-DE" sz="6200" dirty="0" err="1"/>
              <a:t>Strategies</a:t>
            </a:r>
            <a:endParaRPr lang="de-DE" sz="6200" dirty="0"/>
          </a:p>
        </p:txBody>
      </p:sp>
    </p:spTree>
    <p:extLst>
      <p:ext uri="{BB962C8B-B14F-4D97-AF65-F5344CB8AC3E}">
        <p14:creationId xmlns:p14="http://schemas.microsoft.com/office/powerpoint/2010/main" val="31195094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3" name="Rectangle 12">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Topview of mint green workspace with laptop, coffee, notebook, pen, glasses, and mouse">
            <a:extLst>
              <a:ext uri="{FF2B5EF4-FFF2-40B4-BE49-F238E27FC236}">
                <a16:creationId xmlns:a16="http://schemas.microsoft.com/office/drawing/2014/main" id="{0A694CE4-0E26-4A45-966E-AE2F4D7B6A06}"/>
              </a:ext>
            </a:extLst>
          </p:cNvPr>
          <p:cNvPicPr>
            <a:picLocks noGrp="1" noChangeAspect="1"/>
          </p:cNvPicPr>
          <p:nvPr>
            <p:ph sz="half" idx="1"/>
          </p:nvPr>
        </p:nvPicPr>
        <p:blipFill>
          <a:blip r:embed="rId5">
            <a:alphaModFix amt="20000"/>
          </a:blip>
          <a:srcRect r="9091" b="23391"/>
          <a:stretch/>
        </p:blipFill>
        <p:spPr>
          <a:xfrm>
            <a:off x="20" y="10"/>
            <a:ext cx="12191980" cy="6857990"/>
          </a:xfrm>
          <a:prstGeom prst="rect">
            <a:avLst/>
          </a:prstGeom>
        </p:spPr>
      </p:pic>
      <p:pic>
        <p:nvPicPr>
          <p:cNvPr id="15" name="Picture 14">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616F970-683C-5BC6-BDC8-2CD1BBB67BE0}"/>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dirty="0"/>
              <a:t>Microsoft 365 Copilot in Practice</a:t>
            </a:r>
          </a:p>
        </p:txBody>
      </p:sp>
      <p:sp>
        <p:nvSpPr>
          <p:cNvPr id="4" name="Content Placeholder 3">
            <a:extLst>
              <a:ext uri="{FF2B5EF4-FFF2-40B4-BE49-F238E27FC236}">
                <a16:creationId xmlns:a16="http://schemas.microsoft.com/office/drawing/2014/main" id="{A8DBD13A-9E3D-06C2-68A1-1336B0247C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10131425" cy="3649133"/>
          </a:xfrm>
        </p:spPr>
        <p:txBody>
          <a:bodyPr>
            <a:normAutofit/>
          </a:bodyPr>
          <a:lstStyle/>
          <a:p>
            <a:pPr marL="0" indent="0">
              <a:spcBef>
                <a:spcPts val="2500"/>
              </a:spcBef>
              <a:buNone/>
            </a:pPr>
            <a:r>
              <a:rPr lang="en-US" sz="1600" b="1" dirty="0"/>
              <a:t>Enhancing Daily Workflows</a:t>
            </a:r>
          </a:p>
          <a:p>
            <a:pPr marL="0" lvl="1" indent="0">
              <a:buNone/>
            </a:pPr>
            <a:r>
              <a:rPr lang="en-US" dirty="0"/>
              <a:t>Microsoft 365 Copilot can streamline daily tasks, making workflows more efficient and reducing time spent on repetitive activities.</a:t>
            </a:r>
          </a:p>
          <a:p>
            <a:pPr marL="0" indent="0">
              <a:spcBef>
                <a:spcPts val="2500"/>
              </a:spcBef>
              <a:buNone/>
            </a:pPr>
            <a:r>
              <a:rPr lang="en-US" sz="1600" b="1" dirty="0"/>
              <a:t>Boosting Collaboration</a:t>
            </a:r>
          </a:p>
          <a:p>
            <a:pPr marL="0" lvl="1" indent="0">
              <a:buNone/>
            </a:pPr>
            <a:r>
              <a:rPr lang="en-US" dirty="0"/>
              <a:t>By facilitating real-time collaboration, Microsoft 365 Copilot helps teams work together seamlessly across different applications and devices.</a:t>
            </a:r>
          </a:p>
          <a:p>
            <a:pPr marL="0" indent="0">
              <a:spcBef>
                <a:spcPts val="2500"/>
              </a:spcBef>
              <a:buNone/>
            </a:pPr>
            <a:r>
              <a:rPr lang="en-US" sz="1600" b="1" dirty="0"/>
              <a:t>Integrating Applications</a:t>
            </a:r>
          </a:p>
          <a:p>
            <a:pPr marL="0" lvl="1" indent="0">
              <a:buNone/>
            </a:pPr>
            <a:r>
              <a:rPr lang="en-US" dirty="0"/>
              <a:t>Microsoft 365 Copilot integrates various applications, allowing users to transition smoothly between tasks and tools for increased productivity.</a:t>
            </a:r>
            <a:endParaRPr lang="de-DE" dirty="0"/>
          </a:p>
        </p:txBody>
      </p:sp>
    </p:spTree>
    <p:extLst>
      <p:ext uri="{BB962C8B-B14F-4D97-AF65-F5344CB8AC3E}">
        <p14:creationId xmlns:p14="http://schemas.microsoft.com/office/powerpoint/2010/main" val="29956720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11" name="Rectangle 10">
            <a:extLst>
              <a:ext uri="{FF2B5EF4-FFF2-40B4-BE49-F238E27FC236}">
                <a16:creationId xmlns:a16="http://schemas.microsoft.com/office/drawing/2014/main" id="{151A9C99-FD39-4971-A548-0B9E5A2A6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3d illustration showing a cloud with documents printing out conceptual of printing documents to a computer from cloud storage.">
            <a:extLst>
              <a:ext uri="{FF2B5EF4-FFF2-40B4-BE49-F238E27FC236}">
                <a16:creationId xmlns:a16="http://schemas.microsoft.com/office/drawing/2014/main" id="{EB67456E-C584-4FF0-8071-FADCC539E40E}"/>
              </a:ext>
            </a:extLst>
          </p:cNvPr>
          <p:cNvPicPr>
            <a:picLocks noGrp="1" noChangeAspect="1"/>
          </p:cNvPicPr>
          <p:nvPr>
            <p:ph sz="half" idx="1"/>
          </p:nvPr>
        </p:nvPicPr>
        <p:blipFill>
          <a:blip r:embed="rId5">
            <a:alphaModFix amt="20000"/>
          </a:blip>
          <a:srcRect t="31850" r="9091" b="17014"/>
          <a:stretch/>
        </p:blipFill>
        <p:spPr>
          <a:xfrm>
            <a:off x="20" y="10"/>
            <a:ext cx="12191980" cy="6857990"/>
          </a:xfrm>
          <a:prstGeom prst="rect">
            <a:avLst/>
          </a:prstGeom>
        </p:spPr>
      </p:pic>
      <p:pic>
        <p:nvPicPr>
          <p:cNvPr id="13" name="Picture 12">
            <a:extLst>
              <a:ext uri="{FF2B5EF4-FFF2-40B4-BE49-F238E27FC236}">
                <a16:creationId xmlns:a16="http://schemas.microsoft.com/office/drawing/2014/main" id="{6DAB2DF7-34C9-45C2-BB70-6797ACA67C2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205FA66-BEFC-13D2-1FC4-860D447218A2}"/>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a:t>Use Cases (Outlook, Word, Teams, Excel)</a:t>
            </a:r>
          </a:p>
        </p:txBody>
      </p:sp>
      <p:sp>
        <p:nvSpPr>
          <p:cNvPr id="4" name="Content Placeholder 3">
            <a:extLst>
              <a:ext uri="{FF2B5EF4-FFF2-40B4-BE49-F238E27FC236}">
                <a16:creationId xmlns:a16="http://schemas.microsoft.com/office/drawing/2014/main" id="{FCE15EA3-E448-97DA-CD5A-6EB291C8318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10131425" cy="3649133"/>
          </a:xfrm>
        </p:spPr>
        <p:txBody>
          <a:bodyPr>
            <a:noAutofit/>
          </a:bodyPr>
          <a:lstStyle/>
          <a:p>
            <a:pPr marL="0" indent="0">
              <a:spcBef>
                <a:spcPts val="2500"/>
              </a:spcBef>
              <a:buNone/>
            </a:pPr>
            <a:r>
              <a:rPr lang="en-US" sz="1600" b="1" dirty="0"/>
              <a:t>Streamlining Tasks</a:t>
            </a:r>
          </a:p>
          <a:p>
            <a:pPr marL="0" lvl="1" indent="0">
              <a:buNone/>
            </a:pPr>
            <a:r>
              <a:rPr lang="en-US" dirty="0"/>
              <a:t>Microsoft 365 Copilot can automate repetitive tasks in applications, reducing time spent on manual inputs.</a:t>
            </a:r>
          </a:p>
          <a:p>
            <a:pPr marL="0" indent="0">
              <a:spcBef>
                <a:spcPts val="2500"/>
              </a:spcBef>
              <a:buNone/>
            </a:pPr>
            <a:r>
              <a:rPr lang="en-US" sz="1600" b="1" dirty="0"/>
              <a:t>Improving Efficiency</a:t>
            </a:r>
          </a:p>
          <a:p>
            <a:pPr marL="0" lvl="1" indent="0">
              <a:buNone/>
            </a:pPr>
            <a:r>
              <a:rPr lang="en-US" dirty="0"/>
              <a:t>By integrating Copilot, users can enhance their productivity with intelligent suggestions and quick access to information.</a:t>
            </a:r>
          </a:p>
          <a:p>
            <a:pPr marL="0" indent="0">
              <a:spcBef>
                <a:spcPts val="2500"/>
              </a:spcBef>
              <a:buNone/>
            </a:pPr>
            <a:r>
              <a:rPr lang="en-US" sz="1600" b="1" dirty="0"/>
              <a:t>Collaboration in Teams</a:t>
            </a:r>
          </a:p>
          <a:p>
            <a:pPr marL="0" lvl="1" indent="0">
              <a:buNone/>
            </a:pPr>
            <a:r>
              <a:rPr lang="en-US" dirty="0"/>
              <a:t>Copilot facilitates better collaboration in Teams by summarizing discussions and tracking action items effectively.</a:t>
            </a:r>
          </a:p>
          <a:p>
            <a:pPr marL="0" indent="0">
              <a:spcBef>
                <a:spcPts val="2500"/>
              </a:spcBef>
              <a:buNone/>
            </a:pPr>
            <a:r>
              <a:rPr lang="en-US" sz="1600" b="1" dirty="0"/>
              <a:t>Data Insights in Excel</a:t>
            </a:r>
          </a:p>
          <a:p>
            <a:pPr marL="0" lvl="1" indent="0">
              <a:buNone/>
            </a:pPr>
            <a:r>
              <a:rPr lang="en-US" dirty="0"/>
              <a:t>With Copilot, Excel users can generate data insights and visualizations, aiding in better decision-making.</a:t>
            </a:r>
            <a:endParaRPr lang="de-DE" dirty="0"/>
          </a:p>
        </p:txBody>
      </p:sp>
    </p:spTree>
    <p:extLst>
      <p:ext uri="{BB962C8B-B14F-4D97-AF65-F5344CB8AC3E}">
        <p14:creationId xmlns:p14="http://schemas.microsoft.com/office/powerpoint/2010/main" val="26846349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5C5F90F-71B7-66B6-C11B-A4B1A91023E7}"/>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en-US" dirty="0"/>
              <a:t>Demo: Experience Copilot Live</a:t>
            </a:r>
          </a:p>
        </p:txBody>
      </p:sp>
      <p:pic>
        <p:nvPicPr>
          <p:cNvPr id="5" name="Content Placeholder 4" descr="Young business man working and analyzing company prosperity using modern digital technology">
            <a:extLst>
              <a:ext uri="{FF2B5EF4-FFF2-40B4-BE49-F238E27FC236}">
                <a16:creationId xmlns:a16="http://schemas.microsoft.com/office/drawing/2014/main" id="{1B95A93F-D204-45DC-AB43-E91EB6C27497}"/>
              </a:ext>
            </a:extLst>
          </p:cNvPr>
          <p:cNvPicPr>
            <a:picLocks noGrp="1" noChangeAspect="1"/>
          </p:cNvPicPr>
          <p:nvPr>
            <p:ph sz="half" idx="1"/>
          </p:nvPr>
        </p:nvPicPr>
        <p:blipFill>
          <a:blip r:embed="rId5"/>
          <a:srcRect l="38956" r="1710" b="-2"/>
          <a:stretch/>
        </p:blipFill>
        <p:spPr>
          <a:xfrm>
            <a:off x="20" y="975"/>
            <a:ext cx="6095980" cy="6858000"/>
          </a:xfrm>
          <a:prstGeom prst="rect">
            <a:avLst/>
          </a:prstGeom>
        </p:spPr>
      </p:pic>
      <p:sp>
        <p:nvSpPr>
          <p:cNvPr id="4" name="Content Placeholder 3">
            <a:extLst>
              <a:ext uri="{FF2B5EF4-FFF2-40B4-BE49-F238E27FC236}">
                <a16:creationId xmlns:a16="http://schemas.microsoft.com/office/drawing/2014/main" id="{7DC7CE8F-8690-85CD-9C25-4BDF6BEB4DB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0" y="2251587"/>
            <a:ext cx="5147730" cy="3637935"/>
          </a:xfrm>
        </p:spPr>
        <p:txBody>
          <a:bodyPr>
            <a:normAutofit/>
          </a:bodyPr>
          <a:lstStyle/>
          <a:p>
            <a:pPr marL="0" indent="0">
              <a:spcBef>
                <a:spcPts val="2500"/>
              </a:spcBef>
              <a:buNone/>
            </a:pPr>
            <a:r>
              <a:rPr lang="en-US" sz="1400" b="1" dirty="0"/>
              <a:t>Hands-On Experience</a:t>
            </a:r>
          </a:p>
          <a:p>
            <a:pPr marL="0" lvl="1" indent="0">
              <a:buNone/>
            </a:pPr>
            <a:r>
              <a:rPr lang="en-US" sz="1400" dirty="0"/>
              <a:t>Participants will engage in a live demo, allowing them to experience Microsoft 365 Copilot in real-time.</a:t>
            </a:r>
          </a:p>
          <a:p>
            <a:pPr marL="0" indent="0">
              <a:spcBef>
                <a:spcPts val="2500"/>
              </a:spcBef>
              <a:buNone/>
            </a:pPr>
            <a:r>
              <a:rPr lang="en-US" sz="1400" b="1" dirty="0"/>
              <a:t>Interactive Session</a:t>
            </a:r>
          </a:p>
          <a:p>
            <a:pPr marL="0" lvl="1" indent="0">
              <a:buNone/>
            </a:pPr>
            <a:r>
              <a:rPr lang="en-US" sz="1400" dirty="0"/>
              <a:t>Sessions are designed to be interactive, encouraging questions and exploration of Copilot's features.</a:t>
            </a:r>
          </a:p>
          <a:p>
            <a:pPr marL="0" indent="0">
              <a:spcBef>
                <a:spcPts val="2500"/>
              </a:spcBef>
              <a:buNone/>
            </a:pPr>
            <a:r>
              <a:rPr lang="en-US" sz="1400" b="1" dirty="0"/>
              <a:t>Tool Features and Capabilities</a:t>
            </a:r>
          </a:p>
          <a:p>
            <a:pPr marL="0" lvl="1" indent="0">
              <a:buNone/>
            </a:pPr>
            <a:r>
              <a:rPr lang="en-US" sz="1400" dirty="0"/>
              <a:t>Demo will showcase key features and capabilities of Microsoft 365 Copilot, enhancing productivity, tailored to your organization.</a:t>
            </a:r>
            <a:endParaRPr lang="de-DE" sz="1400" dirty="0"/>
          </a:p>
        </p:txBody>
      </p:sp>
    </p:spTree>
    <p:extLst>
      <p:ext uri="{BB962C8B-B14F-4D97-AF65-F5344CB8AC3E}">
        <p14:creationId xmlns:p14="http://schemas.microsoft.com/office/powerpoint/2010/main" val="10291385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A78C9-458D-283E-B76F-3C1FA95070D1}"/>
              </a:ext>
            </a:extLst>
          </p:cNvPr>
          <p:cNvSpPr>
            <a:spLocks noGrp="1"/>
          </p:cNvSpPr>
          <p:nvPr>
            <p:ph type="ctrTitle"/>
          </p:nvPr>
        </p:nvSpPr>
        <p:spPr>
          <a:xfrm>
            <a:off x="3962399" y="2013856"/>
            <a:ext cx="7197726" cy="3668487"/>
          </a:xfrm>
        </p:spPr>
        <p:txBody>
          <a:bodyPr>
            <a:normAutofit/>
          </a:bodyPr>
          <a:lstStyle/>
          <a:p>
            <a:pPr>
              <a:lnSpc>
                <a:spcPct val="90000"/>
              </a:lnSpc>
            </a:pPr>
            <a:r>
              <a:rPr lang="de-DE" sz="8000"/>
              <a:t>Creating Effective Prompts</a:t>
            </a:r>
          </a:p>
        </p:txBody>
      </p:sp>
    </p:spTree>
    <p:extLst>
      <p:ext uri="{BB962C8B-B14F-4D97-AF65-F5344CB8AC3E}">
        <p14:creationId xmlns:p14="http://schemas.microsoft.com/office/powerpoint/2010/main" val="24501401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5730AF95-B881-B773-3ACE-09D864805311}"/>
              </a:ext>
            </a:extLst>
          </p:cNvPr>
          <p:cNvSpPr>
            <a:spLocks noGrp="1"/>
          </p:cNvSpPr>
          <p:nvPr>
            <p:ph type="title"/>
          </p:nvPr>
        </p:nvSpPr>
        <p:spPr>
          <a:xfrm>
            <a:off x="685802" y="609600"/>
            <a:ext cx="6282266" cy="1456267"/>
          </a:xfrm>
        </p:spPr>
        <p:txBody>
          <a:bodyPr vert="horz" lIns="91440" tIns="45720" rIns="91440" bIns="45720" rtlCol="0" anchor="ctr">
            <a:normAutofit/>
          </a:bodyPr>
          <a:lstStyle/>
          <a:p>
            <a:r>
              <a:rPr lang="en-US" dirty="0"/>
              <a:t>Prompt Formula:</a:t>
            </a:r>
            <a:br>
              <a:rPr lang="en-US" dirty="0"/>
            </a:br>
            <a:r>
              <a:rPr lang="en-US" dirty="0"/>
              <a:t>Role, Goal, Context</a:t>
            </a:r>
          </a:p>
        </p:txBody>
      </p:sp>
      <p:sp>
        <p:nvSpPr>
          <p:cNvPr id="4" name="Content Placeholder 3">
            <a:extLst>
              <a:ext uri="{FF2B5EF4-FFF2-40B4-BE49-F238E27FC236}">
                <a16:creationId xmlns:a16="http://schemas.microsoft.com/office/drawing/2014/main" id="{307ADD8D-2BFC-6EAE-F013-BF535B312C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2" y="2142067"/>
            <a:ext cx="6282266" cy="3649133"/>
          </a:xfrm>
        </p:spPr>
        <p:txBody>
          <a:bodyPr>
            <a:normAutofit/>
          </a:bodyPr>
          <a:lstStyle/>
          <a:p>
            <a:pPr marL="0" indent="0">
              <a:spcBef>
                <a:spcPts val="2500"/>
              </a:spcBef>
              <a:buNone/>
            </a:pPr>
            <a:r>
              <a:rPr lang="en-US" sz="1400" b="1" dirty="0"/>
              <a:t>Defining the Role</a:t>
            </a:r>
          </a:p>
          <a:p>
            <a:pPr marL="0" lvl="1" indent="0">
              <a:buNone/>
            </a:pPr>
            <a:r>
              <a:rPr lang="en-US" sz="1400" dirty="0"/>
              <a:t>Clearly defining the role is essential for guiding the responses you receive from Copilot. It sets the framework for the interaction.</a:t>
            </a:r>
          </a:p>
          <a:p>
            <a:pPr marL="0" indent="0">
              <a:spcBef>
                <a:spcPts val="2500"/>
              </a:spcBef>
              <a:buNone/>
            </a:pPr>
            <a:r>
              <a:rPr lang="en-US" sz="1400" b="1" dirty="0"/>
              <a:t>Clarifying the Goal</a:t>
            </a:r>
          </a:p>
          <a:p>
            <a:pPr marL="0" lvl="1" indent="0">
              <a:buNone/>
            </a:pPr>
            <a:r>
              <a:rPr lang="en-US" sz="1400" dirty="0"/>
              <a:t>Clarifying the goal helps to focus the responses you get, ensuring they align with your intended outcomes for the interaction.</a:t>
            </a:r>
          </a:p>
          <a:p>
            <a:pPr marL="0" indent="0">
              <a:spcBef>
                <a:spcPts val="2500"/>
              </a:spcBef>
              <a:buNone/>
            </a:pPr>
            <a:r>
              <a:rPr lang="en-US" sz="1400" b="1" dirty="0"/>
              <a:t>Providing Context</a:t>
            </a:r>
          </a:p>
          <a:p>
            <a:pPr marL="0" lvl="1" indent="0">
              <a:buNone/>
            </a:pPr>
            <a:r>
              <a:rPr lang="en-US" sz="1400" dirty="0"/>
              <a:t>Providing context is crucial for achieving meaningful responses, as it gives background information necessary for understanding your request.</a:t>
            </a:r>
            <a:endParaRPr lang="de-DE" sz="1400" dirty="0"/>
          </a:p>
        </p:txBody>
      </p:sp>
      <p:pic>
        <p:nvPicPr>
          <p:cNvPr id="5" name="Content Placeholder 4" descr="Young cute student drawing an atomic particle on screen">
            <a:extLst>
              <a:ext uri="{FF2B5EF4-FFF2-40B4-BE49-F238E27FC236}">
                <a16:creationId xmlns:a16="http://schemas.microsoft.com/office/drawing/2014/main" id="{E8683C88-A387-4C3F-B797-B21D78AFD566}"/>
              </a:ext>
            </a:extLst>
          </p:cNvPr>
          <p:cNvPicPr>
            <a:picLocks noGrp="1" noChangeAspect="1"/>
          </p:cNvPicPr>
          <p:nvPr>
            <p:ph sz="half" idx="1"/>
          </p:nvPr>
        </p:nvPicPr>
        <p:blipFill>
          <a:blip r:embed="rId5"/>
          <a:srcRect l="9545" r="10920" b="-4"/>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185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A3520-C2AE-27BC-B335-FC989180FDAF}"/>
              </a:ext>
            </a:extLst>
          </p:cNvPr>
          <p:cNvSpPr>
            <a:spLocks noGrp="1"/>
          </p:cNvSpPr>
          <p:nvPr>
            <p:ph type="ctrTitle"/>
          </p:nvPr>
        </p:nvSpPr>
        <p:spPr>
          <a:xfrm>
            <a:off x="3962399" y="2013856"/>
            <a:ext cx="7197726" cy="3668487"/>
          </a:xfrm>
        </p:spPr>
        <p:txBody>
          <a:bodyPr>
            <a:normAutofit fontScale="90000"/>
          </a:bodyPr>
          <a:lstStyle/>
          <a:p>
            <a:r>
              <a:rPr lang="de-DE" sz="8000"/>
              <a:t>Introduction &amp; Objectives</a:t>
            </a:r>
          </a:p>
        </p:txBody>
      </p:sp>
    </p:spTree>
    <p:extLst>
      <p:ext uri="{BB962C8B-B14F-4D97-AF65-F5344CB8AC3E}">
        <p14:creationId xmlns:p14="http://schemas.microsoft.com/office/powerpoint/2010/main" val="2865672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BE9D87D-FEDF-4EA3-A296-3C7A8C9D7F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E3FD7769-9062-CFCF-3A53-8302EB176DAB}"/>
              </a:ext>
            </a:extLst>
          </p:cNvPr>
          <p:cNvSpPr>
            <a:spLocks noGrp="1"/>
          </p:cNvSpPr>
          <p:nvPr>
            <p:ph type="title"/>
          </p:nvPr>
        </p:nvSpPr>
        <p:spPr>
          <a:xfrm>
            <a:off x="685802" y="609600"/>
            <a:ext cx="6282266" cy="1456267"/>
          </a:xfrm>
        </p:spPr>
        <p:txBody>
          <a:bodyPr vert="horz" lIns="91440" tIns="45720" rIns="91440" bIns="45720" rtlCol="0" anchor="ctr">
            <a:normAutofit/>
          </a:bodyPr>
          <a:lstStyle/>
          <a:p>
            <a:r>
              <a:rPr lang="en-US"/>
              <a:t>Examples &amp; Prompt Handout</a:t>
            </a:r>
          </a:p>
        </p:txBody>
      </p:sp>
      <p:sp>
        <p:nvSpPr>
          <p:cNvPr id="4" name="Content Placeholder 3">
            <a:extLst>
              <a:ext uri="{FF2B5EF4-FFF2-40B4-BE49-F238E27FC236}">
                <a16:creationId xmlns:a16="http://schemas.microsoft.com/office/drawing/2014/main" id="{98FCD440-5B30-19CC-D0AC-5ED7638737B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2" y="2150945"/>
            <a:ext cx="6282266" cy="3649133"/>
          </a:xfrm>
        </p:spPr>
        <p:txBody>
          <a:bodyPr>
            <a:normAutofit/>
          </a:bodyPr>
          <a:lstStyle/>
          <a:p>
            <a:pPr marL="0" indent="0">
              <a:spcBef>
                <a:spcPts val="2500"/>
              </a:spcBef>
              <a:buNone/>
            </a:pPr>
            <a:r>
              <a:rPr lang="en-US" sz="1400" b="1" dirty="0"/>
              <a:t>Effective Prompt Examples</a:t>
            </a:r>
          </a:p>
          <a:p>
            <a:pPr marL="0" lvl="1" indent="0">
              <a:buNone/>
            </a:pPr>
            <a:r>
              <a:rPr lang="en-US" sz="1400" dirty="0"/>
              <a:t>Participants will be provided with examples of effective prompts that demonstrate best practices for Microsoft 365 Copilot.</a:t>
            </a:r>
          </a:p>
          <a:p>
            <a:pPr marL="0" indent="0">
              <a:spcBef>
                <a:spcPts val="2500"/>
              </a:spcBef>
              <a:buNone/>
            </a:pPr>
            <a:r>
              <a:rPr lang="en-US" sz="1400" b="1" dirty="0"/>
              <a:t>Prompt Handout</a:t>
            </a:r>
          </a:p>
          <a:p>
            <a:pPr marL="0" lvl="1" indent="0">
              <a:buNone/>
            </a:pPr>
            <a:r>
              <a:rPr lang="en-US" sz="1400" dirty="0"/>
              <a:t>A handout can be distributed that serves as a reference guide for creating prompts efficiently.</a:t>
            </a:r>
            <a:endParaRPr lang="de-DE" sz="1400" dirty="0"/>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78CC769B-A8EE-449B-98CB-3EE05AF8E0ED}"/>
              </a:ext>
            </a:extLst>
          </p:cNvPr>
          <p:cNvPicPr>
            <a:picLocks noGrp="1" noChangeAspect="1"/>
          </p:cNvPicPr>
          <p:nvPr>
            <p:ph sz="half" idx="1"/>
          </p:nvPr>
        </p:nvPicPr>
        <p:blipFill>
          <a:blip r:embed="rId5"/>
          <a:srcRect l="35711" r="5459" b="-1"/>
          <a:stretch/>
        </p:blipFill>
        <p:spPr>
          <a:xfrm>
            <a:off x="7590936" y="1436084"/>
            <a:ext cx="3445714" cy="390963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194352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6034D947-B9E2-792C-8BAC-221323153C8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6DBF1DEA-1B1B-FF39-DE67-C399B277515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8" name="Rectangle 7">
            <a:extLst>
              <a:ext uri="{FF2B5EF4-FFF2-40B4-BE49-F238E27FC236}">
                <a16:creationId xmlns:a16="http://schemas.microsoft.com/office/drawing/2014/main" id="{0166AF75-F88B-7E04-D385-581A7D7C4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eautiful rocky beach surrounded by plants and trees by the Pacific ocean on the island of Hawaii in the USA. There are large waves crashing up onto the rocks, with a pale, cloudy sky in the background at sunset.">
            <a:extLst>
              <a:ext uri="{FF2B5EF4-FFF2-40B4-BE49-F238E27FC236}">
                <a16:creationId xmlns:a16="http://schemas.microsoft.com/office/drawing/2014/main" id="{89074AD2-422C-CFDB-FDF2-2F506366ADE8}"/>
              </a:ext>
            </a:extLst>
          </p:cNvPr>
          <p:cNvPicPr>
            <a:picLocks noGrp="1" noChangeAspect="1"/>
          </p:cNvPicPr>
          <p:nvPr>
            <p:ph sz="half" idx="1"/>
          </p:nvPr>
        </p:nvPicPr>
        <p:blipFill>
          <a:blip r:embed="rId5">
            <a:alphaModFix amt="20000"/>
          </a:blip>
          <a:srcRect l="9091" t="23391"/>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9BDBE6F3-C9F2-1B6C-A060-6A95A904513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61468BFC-DC82-5FB3-3F46-01F501D0E044}"/>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dirty="0"/>
              <a:t>Copilot and What else?</a:t>
            </a:r>
          </a:p>
        </p:txBody>
      </p:sp>
    </p:spTree>
    <p:extLst>
      <p:ext uri="{BB962C8B-B14F-4D97-AF65-F5344CB8AC3E}">
        <p14:creationId xmlns:p14="http://schemas.microsoft.com/office/powerpoint/2010/main" val="16682583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02F5AC7D-8D8B-D036-B000-C96541D38FD9}"/>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C6D7AEF-EA49-FCCA-9C55-1E9AE45855E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8" name="Rectangle 7">
            <a:extLst>
              <a:ext uri="{FF2B5EF4-FFF2-40B4-BE49-F238E27FC236}">
                <a16:creationId xmlns:a16="http://schemas.microsoft.com/office/drawing/2014/main" id="{B514A6FA-0684-3BE3-108E-555D076E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eautiful rocky beach surrounded by plants and trees by the Pacific ocean on the island of Hawaii in the USA. There are large waves crashing up onto the rocks, with a pale, cloudy sky in the background at sunset.">
            <a:extLst>
              <a:ext uri="{FF2B5EF4-FFF2-40B4-BE49-F238E27FC236}">
                <a16:creationId xmlns:a16="http://schemas.microsoft.com/office/drawing/2014/main" id="{A55456BD-A946-2452-1EC4-95D4C5F4CC0A}"/>
              </a:ext>
            </a:extLst>
          </p:cNvPr>
          <p:cNvPicPr>
            <a:picLocks noGrp="1" noChangeAspect="1"/>
          </p:cNvPicPr>
          <p:nvPr>
            <p:ph sz="half" idx="1"/>
          </p:nvPr>
        </p:nvPicPr>
        <p:blipFill>
          <a:blip r:embed="rId5">
            <a:alphaModFix amt="20000"/>
          </a:blip>
          <a:srcRect l="9091" t="23391"/>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9AF4B8B5-4CFC-26E0-B32E-B59FAC8C8F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BB8F42B5-EB3C-B11B-7224-3FBED331AB7D}"/>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dirty="0"/>
              <a:t>Copilot Agents</a:t>
            </a:r>
          </a:p>
        </p:txBody>
      </p:sp>
      <p:sp>
        <p:nvSpPr>
          <p:cNvPr id="4" name="Content Placeholder 3">
            <a:extLst>
              <a:ext uri="{FF2B5EF4-FFF2-40B4-BE49-F238E27FC236}">
                <a16:creationId xmlns:a16="http://schemas.microsoft.com/office/drawing/2014/main" id="{F9B05A3C-29EB-82A1-5B88-E9FC215CB60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10131425" cy="3649133"/>
          </a:xfrm>
        </p:spPr>
        <p:txBody>
          <a:bodyPr>
            <a:normAutofit fontScale="55000" lnSpcReduction="20000"/>
          </a:bodyPr>
          <a:lstStyle/>
          <a:p>
            <a:pPr marL="0" indent="0">
              <a:buNone/>
            </a:pPr>
            <a:r>
              <a:rPr lang="en-US" sz="2000" b="1" dirty="0"/>
              <a:t>Key Features</a:t>
            </a:r>
            <a:endParaRPr lang="en-US" sz="2000" dirty="0"/>
          </a:p>
          <a:p>
            <a:r>
              <a:rPr lang="en-US" sz="2000" b="1" dirty="0"/>
              <a:t>Conversational AI</a:t>
            </a:r>
            <a:r>
              <a:rPr lang="en-US" sz="2000" dirty="0"/>
              <a:t> tailored to business needs</a:t>
            </a:r>
          </a:p>
          <a:p>
            <a:r>
              <a:rPr lang="en-US" sz="2000" b="1" dirty="0"/>
              <a:t>Integration</a:t>
            </a:r>
            <a:r>
              <a:rPr lang="en-US" sz="2000" dirty="0"/>
              <a:t> with internal systems and data sources</a:t>
            </a:r>
          </a:p>
          <a:p>
            <a:r>
              <a:rPr lang="en-US" sz="2000" b="1" dirty="0"/>
              <a:t>Low-code customization</a:t>
            </a:r>
            <a:r>
              <a:rPr lang="en-US" sz="2000" dirty="0"/>
              <a:t> with a user-friendly interface</a:t>
            </a:r>
          </a:p>
          <a:p>
            <a:r>
              <a:rPr lang="en-US" sz="2000" b="1" dirty="0"/>
              <a:t>Security and compliance</a:t>
            </a:r>
            <a:r>
              <a:rPr lang="en-US" sz="2000" dirty="0"/>
              <a:t> aligned with Microsoft standards</a:t>
            </a:r>
          </a:p>
          <a:p>
            <a:pPr marL="0" indent="0">
              <a:buNone/>
            </a:pPr>
            <a:r>
              <a:rPr lang="en-US" sz="2000" b="1" dirty="0"/>
              <a:t>Use Cases</a:t>
            </a:r>
            <a:endParaRPr lang="en-US" sz="2000" dirty="0"/>
          </a:p>
          <a:p>
            <a:r>
              <a:rPr lang="en-US" sz="2000" dirty="0"/>
              <a:t>Automating HR FAQs</a:t>
            </a:r>
          </a:p>
          <a:p>
            <a:r>
              <a:rPr lang="en-US" sz="2000" dirty="0"/>
              <a:t>Guiding employees through IT support</a:t>
            </a:r>
          </a:p>
          <a:p>
            <a:r>
              <a:rPr lang="en-US" sz="2000" dirty="0"/>
              <a:t>Helping marketing teams retrieve campaign data</a:t>
            </a:r>
          </a:p>
          <a:p>
            <a:r>
              <a:rPr lang="en-US" sz="2000" dirty="0"/>
              <a:t>Streamlining onboarding or internal processes</a:t>
            </a:r>
          </a:p>
          <a:p>
            <a:pPr marL="0" indent="0">
              <a:buNone/>
            </a:pPr>
            <a:r>
              <a:rPr lang="en-US" sz="2000" b="1" dirty="0"/>
              <a:t>Benefits</a:t>
            </a:r>
            <a:endParaRPr lang="en-US" sz="2000" dirty="0"/>
          </a:p>
          <a:p>
            <a:r>
              <a:rPr lang="en-US" sz="2000" dirty="0"/>
              <a:t>Increases productivity</a:t>
            </a:r>
          </a:p>
          <a:p>
            <a:r>
              <a:rPr lang="en-AT" sz="2000" dirty="0"/>
              <a:t>R</a:t>
            </a:r>
            <a:r>
              <a:rPr lang="en-US" sz="2000" dirty="0"/>
              <a:t>educes repetitive tasks</a:t>
            </a:r>
          </a:p>
          <a:p>
            <a:r>
              <a:rPr lang="en-US" sz="2000" dirty="0"/>
              <a:t>Enhances self-service and user satisfaction</a:t>
            </a:r>
            <a:endParaRPr lang="en-US" sz="1400" dirty="0"/>
          </a:p>
        </p:txBody>
      </p:sp>
    </p:spTree>
    <p:extLst>
      <p:ext uri="{BB962C8B-B14F-4D97-AF65-F5344CB8AC3E}">
        <p14:creationId xmlns:p14="http://schemas.microsoft.com/office/powerpoint/2010/main" val="3399238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491FB4CE-EDF2-C10F-4C41-8AA7EEA1E9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CBC7EFA-E601-2AE7-5F36-BBBD9F51512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8" name="Rectangle 7">
            <a:extLst>
              <a:ext uri="{FF2B5EF4-FFF2-40B4-BE49-F238E27FC236}">
                <a16:creationId xmlns:a16="http://schemas.microsoft.com/office/drawing/2014/main" id="{8AFB4D41-AF4B-D466-8BC2-7F7ABEB86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Beautiful rocky beach surrounded by plants and trees by the Pacific ocean on the island of Hawaii in the USA. There are large waves crashing up onto the rocks, with a pale, cloudy sky in the background at sunset.">
            <a:extLst>
              <a:ext uri="{FF2B5EF4-FFF2-40B4-BE49-F238E27FC236}">
                <a16:creationId xmlns:a16="http://schemas.microsoft.com/office/drawing/2014/main" id="{A4BDE0C0-AE25-759C-9D27-C5AB54517D6E}"/>
              </a:ext>
            </a:extLst>
          </p:cNvPr>
          <p:cNvPicPr>
            <a:picLocks noGrp="1" noChangeAspect="1"/>
          </p:cNvPicPr>
          <p:nvPr>
            <p:ph sz="half" idx="1"/>
          </p:nvPr>
        </p:nvPicPr>
        <p:blipFill>
          <a:blip r:embed="rId5">
            <a:alphaModFix amt="20000"/>
          </a:blip>
          <a:srcRect l="9091" t="23391"/>
          <a:stretch/>
        </p:blipFill>
        <p:spPr>
          <a:xfrm>
            <a:off x="20" y="10"/>
            <a:ext cx="12191980" cy="6857990"/>
          </a:xfrm>
          <a:prstGeom prst="rect">
            <a:avLst/>
          </a:prstGeom>
        </p:spPr>
      </p:pic>
      <p:pic>
        <p:nvPicPr>
          <p:cNvPr id="9" name="Picture 8">
            <a:extLst>
              <a:ext uri="{FF2B5EF4-FFF2-40B4-BE49-F238E27FC236}">
                <a16:creationId xmlns:a16="http://schemas.microsoft.com/office/drawing/2014/main" id="{5FF8E64C-4F3D-A457-97C3-173D21E8B47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9525758-B08B-6DB4-B516-BAAABF050DD4}"/>
              </a:ext>
            </a:extLst>
          </p:cNvPr>
          <p:cNvSpPr>
            <a:spLocks noGrp="1"/>
          </p:cNvSpPr>
          <p:nvPr>
            <p:ph type="title"/>
          </p:nvPr>
        </p:nvSpPr>
        <p:spPr>
          <a:xfrm>
            <a:off x="685801" y="609600"/>
            <a:ext cx="10131425" cy="1456267"/>
          </a:xfrm>
        </p:spPr>
        <p:txBody>
          <a:bodyPr vert="horz" lIns="91440" tIns="45720" rIns="91440" bIns="45720" rtlCol="0" anchor="ctr">
            <a:normAutofit/>
          </a:bodyPr>
          <a:lstStyle/>
          <a:p>
            <a:r>
              <a:rPr lang="en-US" dirty="0"/>
              <a:t>Copilot Studio</a:t>
            </a:r>
          </a:p>
        </p:txBody>
      </p:sp>
      <p:sp>
        <p:nvSpPr>
          <p:cNvPr id="4" name="Content Placeholder 3">
            <a:extLst>
              <a:ext uri="{FF2B5EF4-FFF2-40B4-BE49-F238E27FC236}">
                <a16:creationId xmlns:a16="http://schemas.microsoft.com/office/drawing/2014/main" id="{12FBB3F0-AE89-5384-156B-0D7D6C9E2D6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10131425" cy="3649133"/>
          </a:xfrm>
        </p:spPr>
        <p:txBody>
          <a:bodyPr>
            <a:normAutofit/>
          </a:bodyPr>
          <a:lstStyle/>
          <a:p>
            <a:pPr marL="0" indent="0">
              <a:spcBef>
                <a:spcPts val="2500"/>
              </a:spcBef>
              <a:buNone/>
            </a:pPr>
            <a:r>
              <a:rPr lang="en-US" sz="1400" b="1" dirty="0"/>
              <a:t>Interface Introduction</a:t>
            </a:r>
          </a:p>
          <a:p>
            <a:pPr marL="0" lvl="1" indent="0">
              <a:buNone/>
            </a:pPr>
            <a:r>
              <a:rPr lang="en-US" sz="1400" dirty="0"/>
              <a:t>The Copilot Studio interface is designed for ease of use, enabling users to navigate effortlessly through its features.</a:t>
            </a:r>
          </a:p>
          <a:p>
            <a:pPr marL="0" indent="0">
              <a:spcBef>
                <a:spcPts val="2500"/>
              </a:spcBef>
              <a:buNone/>
            </a:pPr>
            <a:r>
              <a:rPr lang="en-US" sz="1400" b="1" dirty="0"/>
              <a:t>Functionality Highlights</a:t>
            </a:r>
          </a:p>
          <a:p>
            <a:pPr marL="0" lvl="1" indent="0">
              <a:buNone/>
            </a:pPr>
            <a:r>
              <a:rPr lang="en-US" sz="1400" dirty="0"/>
              <a:t>Key functionalities of Copilot Studio allow users to create prompts efficiently and enhance the overall user experience.</a:t>
            </a:r>
          </a:p>
          <a:p>
            <a:pPr marL="0" indent="0">
              <a:spcBef>
                <a:spcPts val="2500"/>
              </a:spcBef>
              <a:buNone/>
            </a:pPr>
            <a:r>
              <a:rPr lang="en-US" sz="1400" b="1" dirty="0"/>
              <a:t>Enhanced User Interaction</a:t>
            </a:r>
          </a:p>
          <a:p>
            <a:pPr marL="0" lvl="1" indent="0">
              <a:buNone/>
            </a:pPr>
            <a:r>
              <a:rPr lang="en-US" sz="1400" dirty="0"/>
              <a:t>The studio's design focuses on maximizing user interaction, making it easier to engage with the platform and its tools.</a:t>
            </a:r>
            <a:endParaRPr lang="de-DE" sz="1400" dirty="0"/>
          </a:p>
        </p:txBody>
      </p:sp>
    </p:spTree>
    <p:extLst>
      <p:ext uri="{BB962C8B-B14F-4D97-AF65-F5344CB8AC3E}">
        <p14:creationId xmlns:p14="http://schemas.microsoft.com/office/powerpoint/2010/main" val="480340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BDEF7-7987-1EB8-8F9E-9902D35D0BB0}"/>
              </a:ext>
            </a:extLst>
          </p:cNvPr>
          <p:cNvSpPr>
            <a:spLocks noGrp="1"/>
          </p:cNvSpPr>
          <p:nvPr>
            <p:ph type="ctrTitle"/>
          </p:nvPr>
        </p:nvSpPr>
        <p:spPr>
          <a:xfrm>
            <a:off x="486876" y="2032000"/>
            <a:ext cx="4513792" cy="2819398"/>
          </a:xfrm>
        </p:spPr>
        <p:txBody>
          <a:bodyPr>
            <a:normAutofit/>
          </a:bodyPr>
          <a:lstStyle/>
          <a:p>
            <a:pPr>
              <a:lnSpc>
                <a:spcPct val="90000"/>
              </a:lnSpc>
            </a:pPr>
            <a:r>
              <a:rPr lang="de-DE"/>
              <a:t>Demo: Copilot Agents &amp; Studio</a:t>
            </a:r>
          </a:p>
        </p:txBody>
      </p:sp>
      <p:sp>
        <p:nvSpPr>
          <p:cNvPr id="108"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3"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4" name="Group 113">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15" name="Straight Connector 114">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Computerbild auf weißem Hintergrund – Arbeitskonzept">
            <a:extLst>
              <a:ext uri="{FF2B5EF4-FFF2-40B4-BE49-F238E27FC236}">
                <a16:creationId xmlns:a16="http://schemas.microsoft.com/office/drawing/2014/main" id="{40EDCF76-A097-B877-1B90-82E8F791E125}"/>
              </a:ext>
            </a:extLst>
          </p:cNvPr>
          <p:cNvPicPr>
            <a:picLocks noChangeAspect="1"/>
          </p:cNvPicPr>
          <p:nvPr/>
        </p:nvPicPr>
        <p:blipFill>
          <a:blip r:embed="rId4"/>
          <a:stretch>
            <a:fillRect/>
          </a:stretch>
        </p:blipFill>
        <p:spPr>
          <a:xfrm>
            <a:off x="7355001" y="2228508"/>
            <a:ext cx="3686910" cy="3613171"/>
          </a:xfrm>
          <a:prstGeom prst="rect">
            <a:avLst/>
          </a:prstGeom>
        </p:spPr>
      </p:pic>
    </p:spTree>
    <p:extLst>
      <p:ext uri="{BB962C8B-B14F-4D97-AF65-F5344CB8AC3E}">
        <p14:creationId xmlns:p14="http://schemas.microsoft.com/office/powerpoint/2010/main" val="16013462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ABAAF-0EC5-5C0A-1154-983EBB14B77E}"/>
              </a:ext>
            </a:extLst>
          </p:cNvPr>
          <p:cNvSpPr>
            <a:spLocks noGrp="1"/>
          </p:cNvSpPr>
          <p:nvPr>
            <p:ph type="ctrTitle"/>
          </p:nvPr>
        </p:nvSpPr>
        <p:spPr>
          <a:xfrm>
            <a:off x="3962399" y="2013856"/>
            <a:ext cx="7197726" cy="3668487"/>
          </a:xfrm>
        </p:spPr>
        <p:txBody>
          <a:bodyPr>
            <a:normAutofit/>
          </a:bodyPr>
          <a:lstStyle/>
          <a:p>
            <a:pPr>
              <a:lnSpc>
                <a:spcPct val="90000"/>
              </a:lnSpc>
            </a:pPr>
            <a:r>
              <a:rPr lang="de-DE" sz="6200"/>
              <a:t>Tips for Introducing Copilot in the Organization</a:t>
            </a:r>
          </a:p>
        </p:txBody>
      </p:sp>
    </p:spTree>
    <p:extLst>
      <p:ext uri="{BB962C8B-B14F-4D97-AF65-F5344CB8AC3E}">
        <p14:creationId xmlns:p14="http://schemas.microsoft.com/office/powerpoint/2010/main" val="9515544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C48F2F22-253E-68FC-2B8B-2A1D57561FD2}"/>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dirty="0"/>
              <a:t>Resources for Enablement</a:t>
            </a:r>
          </a:p>
        </p:txBody>
      </p:sp>
      <p:pic>
        <p:nvPicPr>
          <p:cNvPr id="5" name="Content Placeholder 4" descr="3D illustration.">
            <a:extLst>
              <a:ext uri="{FF2B5EF4-FFF2-40B4-BE49-F238E27FC236}">
                <a16:creationId xmlns:a16="http://schemas.microsoft.com/office/drawing/2014/main" id="{261385DA-3817-4785-85C5-EDD9FE166574}"/>
              </a:ext>
            </a:extLst>
          </p:cNvPr>
          <p:cNvPicPr>
            <a:picLocks noGrp="1" noChangeAspect="1"/>
          </p:cNvPicPr>
          <p:nvPr>
            <p:ph sz="half" idx="1"/>
          </p:nvPr>
        </p:nvPicPr>
        <p:blipFill>
          <a:blip r:embed="rId5"/>
          <a:srcRect l="12143" r="37158"/>
          <a:stretch/>
        </p:blipFill>
        <p:spPr>
          <a:xfrm>
            <a:off x="20" y="975"/>
            <a:ext cx="4635988" cy="6858000"/>
          </a:xfrm>
          <a:prstGeom prst="rect">
            <a:avLst/>
          </a:prstGeom>
        </p:spPr>
      </p:pic>
      <p:sp>
        <p:nvSpPr>
          <p:cNvPr id="4" name="Content Placeholder 3">
            <a:extLst>
              <a:ext uri="{FF2B5EF4-FFF2-40B4-BE49-F238E27FC236}">
                <a16:creationId xmlns:a16="http://schemas.microsoft.com/office/drawing/2014/main" id="{AC2A5EEE-5454-45A7-11D9-A2FB3E9F052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55458" y="2251587"/>
            <a:ext cx="6593075" cy="3972232"/>
          </a:xfrm>
        </p:spPr>
        <p:txBody>
          <a:bodyPr>
            <a:normAutofit/>
          </a:bodyPr>
          <a:lstStyle/>
          <a:p>
            <a:pPr marL="0" indent="0">
              <a:spcBef>
                <a:spcPts val="2500"/>
              </a:spcBef>
              <a:buNone/>
            </a:pPr>
            <a:r>
              <a:rPr lang="en-US" sz="1400" b="1" dirty="0"/>
              <a:t>Training Modules</a:t>
            </a:r>
          </a:p>
          <a:p>
            <a:pPr marL="0" lvl="1" indent="0">
              <a:buNone/>
            </a:pPr>
            <a:r>
              <a:rPr lang="en-US" sz="1400" dirty="0"/>
              <a:t>Training modules provide structured learning opportunities that help participants acquire essential skills for the rollout process.</a:t>
            </a:r>
          </a:p>
          <a:p>
            <a:pPr marL="0" indent="0">
              <a:spcBef>
                <a:spcPts val="2500"/>
              </a:spcBef>
              <a:buNone/>
            </a:pPr>
            <a:r>
              <a:rPr lang="en-US" sz="1400" b="1" dirty="0"/>
              <a:t>User Guides</a:t>
            </a:r>
          </a:p>
          <a:p>
            <a:pPr marL="0" lvl="1" indent="0">
              <a:buNone/>
            </a:pPr>
            <a:r>
              <a:rPr lang="en-US" sz="1400" dirty="0"/>
              <a:t>User guides offer detailed instructions and information that assist participants in effectively utilizing the resources provided.</a:t>
            </a:r>
          </a:p>
          <a:p>
            <a:pPr marL="0" indent="0">
              <a:spcBef>
                <a:spcPts val="2500"/>
              </a:spcBef>
              <a:buNone/>
            </a:pPr>
            <a:r>
              <a:rPr lang="en-US" sz="1400" b="1" dirty="0"/>
              <a:t>Support Channels</a:t>
            </a:r>
          </a:p>
          <a:p>
            <a:pPr marL="0" lvl="1" indent="0">
              <a:buNone/>
            </a:pPr>
            <a:r>
              <a:rPr lang="en-US" sz="1400" dirty="0"/>
              <a:t>Support channels are available to provide assistance and address any questions or issues that arise during the rollout process.</a:t>
            </a:r>
            <a:endParaRPr lang="de-DE" sz="1400" dirty="0"/>
          </a:p>
        </p:txBody>
      </p:sp>
    </p:spTree>
    <p:extLst>
      <p:ext uri="{BB962C8B-B14F-4D97-AF65-F5344CB8AC3E}">
        <p14:creationId xmlns:p14="http://schemas.microsoft.com/office/powerpoint/2010/main" val="2709999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0B9F65A5-26F7-A71F-9260-3E8DE56624ED}"/>
              </a:ext>
            </a:extLst>
          </p:cNvPr>
          <p:cNvSpPr>
            <a:spLocks noGrp="1"/>
          </p:cNvSpPr>
          <p:nvPr>
            <p:ph type="title"/>
          </p:nvPr>
        </p:nvSpPr>
        <p:spPr>
          <a:xfrm>
            <a:off x="4955458" y="639097"/>
            <a:ext cx="6593075" cy="1612490"/>
          </a:xfrm>
        </p:spPr>
        <p:txBody>
          <a:bodyPr vert="horz" lIns="91440" tIns="45720" rIns="91440" bIns="45720" rtlCol="0" anchor="ctr">
            <a:normAutofit fontScale="90000"/>
          </a:bodyPr>
          <a:lstStyle/>
          <a:p>
            <a:r>
              <a:rPr lang="en-US" dirty="0"/>
              <a:t>User Enablement Guide, Templates, Training Modules</a:t>
            </a:r>
          </a:p>
        </p:txBody>
      </p:sp>
      <p:pic>
        <p:nvPicPr>
          <p:cNvPr id="5" name="Content Placeholder 4" descr="Graduation cap, book, light bulb, magnifying glass on a blue background. 3d illustration">
            <a:extLst>
              <a:ext uri="{FF2B5EF4-FFF2-40B4-BE49-F238E27FC236}">
                <a16:creationId xmlns:a16="http://schemas.microsoft.com/office/drawing/2014/main" id="{24749FCF-14C4-4CB8-963C-C262E2DF8BAB}"/>
              </a:ext>
            </a:extLst>
          </p:cNvPr>
          <p:cNvPicPr>
            <a:picLocks noGrp="1" noChangeAspect="1"/>
          </p:cNvPicPr>
          <p:nvPr>
            <p:ph sz="half" idx="1"/>
          </p:nvPr>
        </p:nvPicPr>
        <p:blipFill>
          <a:blip r:embed="rId5"/>
          <a:srcRect l="27217" r="22083"/>
          <a:stretch/>
        </p:blipFill>
        <p:spPr>
          <a:xfrm>
            <a:off x="20" y="975"/>
            <a:ext cx="4635988" cy="6858000"/>
          </a:xfrm>
          <a:prstGeom prst="rect">
            <a:avLst/>
          </a:prstGeom>
        </p:spPr>
      </p:pic>
      <p:sp>
        <p:nvSpPr>
          <p:cNvPr id="4" name="Content Placeholder 3">
            <a:extLst>
              <a:ext uri="{FF2B5EF4-FFF2-40B4-BE49-F238E27FC236}">
                <a16:creationId xmlns:a16="http://schemas.microsoft.com/office/drawing/2014/main" id="{E58F59F5-E10A-9D6E-2C33-4DEFA5284D0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55458" y="2251587"/>
            <a:ext cx="6593075" cy="3972232"/>
          </a:xfrm>
        </p:spPr>
        <p:txBody>
          <a:bodyPr>
            <a:normAutofit fontScale="55000" lnSpcReduction="20000"/>
          </a:bodyPr>
          <a:lstStyle/>
          <a:p>
            <a:pPr marL="0" indent="0">
              <a:spcBef>
                <a:spcPts val="2500"/>
              </a:spcBef>
              <a:buNone/>
            </a:pPr>
            <a:r>
              <a:rPr lang="en-US" b="1" dirty="0"/>
              <a:t>Comprehensive User Guide</a:t>
            </a:r>
          </a:p>
          <a:p>
            <a:pPr marL="0" lvl="1" indent="0">
              <a:buNone/>
            </a:pPr>
            <a:r>
              <a:rPr lang="en-US" sz="1800" dirty="0"/>
              <a:t>The user enablement guide serves as a vital resource for both individuals and teams, enhancing their learning experiences. </a:t>
            </a:r>
          </a:p>
          <a:p>
            <a:r>
              <a:rPr lang="de-DE" sz="1600" dirty="0">
                <a:hlinkClick r:id="rId6"/>
              </a:rPr>
              <a:t>Learning for Mentors</a:t>
            </a:r>
            <a:endParaRPr lang="de-DE" sz="1600" dirty="0"/>
          </a:p>
          <a:p>
            <a:r>
              <a:rPr lang="de-DE" sz="1600" dirty="0">
                <a:hlinkClick r:id="rId7"/>
              </a:rPr>
              <a:t>User Enablement in Viva</a:t>
            </a:r>
            <a:endParaRPr lang="en-US" sz="1300" dirty="0"/>
          </a:p>
          <a:p>
            <a:pPr marL="0" indent="0">
              <a:lnSpc>
                <a:spcPct val="170000"/>
              </a:lnSpc>
              <a:spcBef>
                <a:spcPts val="700"/>
              </a:spcBef>
              <a:spcAft>
                <a:spcPts val="400"/>
              </a:spcAft>
              <a:buNone/>
            </a:pPr>
            <a:r>
              <a:rPr lang="en-US" b="1" dirty="0"/>
              <a:t>Templates for Learning</a:t>
            </a:r>
          </a:p>
          <a:p>
            <a:pPr marL="0" lvl="1" indent="0">
              <a:buNone/>
            </a:pPr>
            <a:r>
              <a:rPr lang="en-US" sz="1800" dirty="0"/>
              <a:t>Templates included in the guide are designed to streamline processes and foster effective learning within teams.</a:t>
            </a:r>
          </a:p>
          <a:p>
            <a:pPr marL="285750" lvl="1"/>
            <a:r>
              <a:rPr lang="en-US" dirty="0">
                <a:solidFill>
                  <a:srgbClr val="E8F29A"/>
                </a:solidFill>
                <a:hlinkClick r:id="rId8">
                  <a:extLst>
                    <a:ext uri="{A12FA001-AC4F-418D-AE19-62706E023703}">
                      <ahyp:hlinkClr xmlns:ahyp="http://schemas.microsoft.com/office/drawing/2018/hyperlinkcolor" val="tx"/>
                    </a:ext>
                  </a:extLst>
                </a:hlinkClick>
              </a:rPr>
              <a:t>Copilot Chat Tools and Templates</a:t>
            </a:r>
            <a:endParaRPr lang="en-US" dirty="0">
              <a:solidFill>
                <a:srgbClr val="E8F29A"/>
              </a:solidFill>
            </a:endParaRPr>
          </a:p>
          <a:p>
            <a:pPr marL="285750" lvl="1"/>
            <a:r>
              <a:rPr lang="en-US" dirty="0">
                <a:hlinkClick r:id="rId9"/>
              </a:rPr>
              <a:t>Top 10 to try</a:t>
            </a:r>
            <a:endParaRPr lang="en-US" dirty="0"/>
          </a:p>
          <a:p>
            <a:pPr marL="285750" lvl="1"/>
            <a:r>
              <a:rPr lang="en-US" dirty="0">
                <a:hlinkClick r:id="rId10"/>
              </a:rPr>
              <a:t>Prompt ingredients</a:t>
            </a:r>
            <a:endParaRPr lang="en-US" dirty="0"/>
          </a:p>
          <a:p>
            <a:pPr marL="0" indent="0">
              <a:lnSpc>
                <a:spcPct val="170000"/>
              </a:lnSpc>
              <a:spcBef>
                <a:spcPts val="700"/>
              </a:spcBef>
              <a:spcAft>
                <a:spcPts val="400"/>
              </a:spcAft>
              <a:buNone/>
            </a:pPr>
            <a:r>
              <a:rPr lang="en-US" b="1" dirty="0"/>
              <a:t>Training Modules</a:t>
            </a:r>
          </a:p>
          <a:p>
            <a:pPr marL="0" lvl="1" indent="0">
              <a:buNone/>
            </a:pPr>
            <a:r>
              <a:rPr lang="en-US" dirty="0"/>
              <a:t>Training modules provide structured content that supports ongoing education and skills development for users.</a:t>
            </a:r>
          </a:p>
          <a:p>
            <a:pPr marL="285750" lvl="1"/>
            <a:r>
              <a:rPr lang="de-DE" dirty="0">
                <a:solidFill>
                  <a:srgbClr val="E8F29A"/>
                </a:solidFill>
                <a:hlinkClick r:id="rId11">
                  <a:extLst>
                    <a:ext uri="{A12FA001-AC4F-418D-AE19-62706E023703}">
                      <ahyp:hlinkClr xmlns:ahyp="http://schemas.microsoft.com/office/drawing/2018/hyperlinkcolor" val="tx"/>
                    </a:ext>
                  </a:extLst>
                </a:hlinkClick>
              </a:rPr>
              <a:t>Copilot Virtual Skilling Event Framework</a:t>
            </a:r>
            <a:endParaRPr lang="de-DE" dirty="0">
              <a:solidFill>
                <a:srgbClr val="E8F29A"/>
              </a:solidFill>
            </a:endParaRPr>
          </a:p>
          <a:p>
            <a:pPr marL="285750" lvl="1"/>
            <a:r>
              <a:rPr lang="en-US" dirty="0">
                <a:hlinkClick r:id="rId12"/>
              </a:rPr>
              <a:t>Copilot Daily Scenarios</a:t>
            </a:r>
            <a:endParaRPr lang="en-US" dirty="0"/>
          </a:p>
          <a:p>
            <a:pPr marL="285750" lvl="1"/>
            <a:r>
              <a:rPr lang="en-US" dirty="0">
                <a:hlinkClick r:id="rId13"/>
              </a:rPr>
              <a:t>Scenario Library</a:t>
            </a:r>
            <a:endParaRPr lang="en-US" dirty="0"/>
          </a:p>
          <a:p>
            <a:pPr marL="285750" lvl="1"/>
            <a:endParaRPr lang="de-DE" sz="1700" dirty="0"/>
          </a:p>
        </p:txBody>
      </p:sp>
    </p:spTree>
    <p:extLst>
      <p:ext uri="{BB962C8B-B14F-4D97-AF65-F5344CB8AC3E}">
        <p14:creationId xmlns:p14="http://schemas.microsoft.com/office/powerpoint/2010/main" val="14604820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a:extLst>
            <a:ext uri="{FF2B5EF4-FFF2-40B4-BE49-F238E27FC236}">
              <a16:creationId xmlns:a16="http://schemas.microsoft.com/office/drawing/2014/main" id="{6111A103-0C86-A111-43CD-3512B4C265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101D4-8BF4-2279-4730-A98B82ACCF93}"/>
              </a:ext>
            </a:extLst>
          </p:cNvPr>
          <p:cNvSpPr>
            <a:spLocks noGrp="1"/>
          </p:cNvSpPr>
          <p:nvPr>
            <p:ph type="ctrTitle"/>
          </p:nvPr>
        </p:nvSpPr>
        <p:spPr>
          <a:xfrm>
            <a:off x="486876" y="2032000"/>
            <a:ext cx="4513792" cy="2819398"/>
          </a:xfrm>
        </p:spPr>
        <p:txBody>
          <a:bodyPr>
            <a:normAutofit/>
          </a:bodyPr>
          <a:lstStyle/>
          <a:p>
            <a:r>
              <a:rPr lang="de-DE" dirty="0"/>
              <a:t>Demo: </a:t>
            </a:r>
            <a:r>
              <a:rPr lang="de-DE" dirty="0" err="1"/>
              <a:t>Using</a:t>
            </a:r>
            <a:r>
              <a:rPr lang="de-DE" dirty="0"/>
              <a:t> </a:t>
            </a:r>
            <a:r>
              <a:rPr lang="de-DE" dirty="0" err="1"/>
              <a:t>provided</a:t>
            </a:r>
            <a:r>
              <a:rPr lang="de-DE" dirty="0"/>
              <a:t> </a:t>
            </a:r>
            <a:r>
              <a:rPr lang="de-DE" dirty="0" err="1"/>
              <a:t>tools</a:t>
            </a:r>
            <a:endParaRPr lang="de-DE" dirty="0"/>
          </a:p>
        </p:txBody>
      </p:sp>
      <p:sp>
        <p:nvSpPr>
          <p:cNvPr id="99"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0"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6" name="Straight Connector 15">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3" name="Picture 2" descr="tool icon">
            <a:extLst>
              <a:ext uri="{FF2B5EF4-FFF2-40B4-BE49-F238E27FC236}">
                <a16:creationId xmlns:a16="http://schemas.microsoft.com/office/drawing/2014/main" id="{4688C67B-3899-ECBC-459C-561FFC92E4D7}"/>
              </a:ext>
            </a:extLst>
          </p:cNvPr>
          <p:cNvPicPr>
            <a:picLocks noChangeAspect="1"/>
          </p:cNvPicPr>
          <p:nvPr/>
        </p:nvPicPr>
        <p:blipFill>
          <a:blip r:embed="rId4"/>
          <a:stretch>
            <a:fillRect/>
          </a:stretch>
        </p:blipFill>
        <p:spPr>
          <a:xfrm>
            <a:off x="7429917" y="2032000"/>
            <a:ext cx="3683559" cy="368355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772552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B15F291D-34E8-D751-398C-C415398683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09A796-409C-FB45-1857-CA23BCD84FC7}"/>
              </a:ext>
            </a:extLst>
          </p:cNvPr>
          <p:cNvSpPr>
            <a:spLocks noGrp="1"/>
          </p:cNvSpPr>
          <p:nvPr>
            <p:ph type="ctrTitle"/>
          </p:nvPr>
        </p:nvSpPr>
        <p:spPr>
          <a:xfrm>
            <a:off x="3962399" y="2013856"/>
            <a:ext cx="7197726" cy="3668487"/>
          </a:xfrm>
        </p:spPr>
        <p:txBody>
          <a:bodyPr>
            <a:normAutofit/>
          </a:bodyPr>
          <a:lstStyle/>
          <a:p>
            <a:pPr>
              <a:lnSpc>
                <a:spcPct val="90000"/>
              </a:lnSpc>
            </a:pPr>
            <a:r>
              <a:rPr lang="de-DE" sz="6200" dirty="0"/>
              <a:t>Sharing &amp; </a:t>
            </a:r>
            <a:r>
              <a:rPr lang="de-DE" sz="6200" dirty="0" err="1"/>
              <a:t>Developing</a:t>
            </a:r>
            <a:r>
              <a:rPr lang="de-DE" sz="6200" dirty="0"/>
              <a:t> Knowledge</a:t>
            </a:r>
          </a:p>
        </p:txBody>
      </p:sp>
    </p:spTree>
    <p:extLst>
      <p:ext uri="{BB962C8B-B14F-4D97-AF65-F5344CB8AC3E}">
        <p14:creationId xmlns:p14="http://schemas.microsoft.com/office/powerpoint/2010/main" val="2441983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378E1874-AD96-A3E7-1462-040594F22765}"/>
              </a:ext>
            </a:extLst>
          </p:cNvPr>
          <p:cNvSpPr>
            <a:spLocks noGrp="1"/>
          </p:cNvSpPr>
          <p:nvPr>
            <p:ph type="title"/>
          </p:nvPr>
        </p:nvSpPr>
        <p:spPr>
          <a:xfrm>
            <a:off x="685802" y="609600"/>
            <a:ext cx="6282266" cy="1456267"/>
          </a:xfrm>
        </p:spPr>
        <p:txBody>
          <a:bodyPr vert="horz" lIns="91440" tIns="45720" rIns="91440" bIns="45720" rtlCol="0" anchor="ctr">
            <a:normAutofit/>
          </a:bodyPr>
          <a:lstStyle/>
          <a:p>
            <a:r>
              <a:rPr lang="en-US" b="1" dirty="0">
                <a:latin typeface="Segoe UI Semibold" panose="020B0502040204020203" pitchFamily="34" charset="0"/>
                <a:cs typeface="Segoe UI Semibold" panose="020B0502040204020203" pitchFamily="34" charset="0"/>
              </a:rPr>
              <a:t>Agenda Overview</a:t>
            </a:r>
          </a:p>
        </p:txBody>
      </p:sp>
      <p:sp>
        <p:nvSpPr>
          <p:cNvPr id="4" name="Content Placeholder 3">
            <a:extLst>
              <a:ext uri="{FF2B5EF4-FFF2-40B4-BE49-F238E27FC236}">
                <a16:creationId xmlns:a16="http://schemas.microsoft.com/office/drawing/2014/main" id="{942934AE-F7B0-A5BA-B174-6D684CB918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2" y="2142067"/>
            <a:ext cx="6282266" cy="3649133"/>
          </a:xfrm>
        </p:spPr>
        <p:txBody>
          <a:bodyPr>
            <a:normAutofit/>
          </a:bodyPr>
          <a:lstStyle/>
          <a:p>
            <a:pPr marL="0" indent="0">
              <a:spcBef>
                <a:spcPts val="2500"/>
              </a:spcBef>
              <a:buNone/>
            </a:pPr>
            <a:r>
              <a:rPr lang="en-US" sz="1600" b="1" dirty="0">
                <a:latin typeface="Segoe UI" panose="020B0502040204020203" pitchFamily="34" charset="0"/>
                <a:cs typeface="Segoe UI" panose="020B0502040204020203" pitchFamily="34" charset="0"/>
              </a:rPr>
              <a:t>Understanding the Mentor's Role</a:t>
            </a:r>
          </a:p>
          <a:p>
            <a:pPr marL="0" lvl="1" indent="0">
              <a:buNone/>
            </a:pPr>
            <a:r>
              <a:rPr lang="en-US" dirty="0">
                <a:latin typeface="Segoe UI" panose="020B0502040204020203" pitchFamily="34" charset="0"/>
                <a:cs typeface="Segoe UI" panose="020B0502040204020203" pitchFamily="34" charset="0"/>
              </a:rPr>
              <a:t>The first block focuses on the vital role mentors play in guiding and supporting individuals in their development.</a:t>
            </a:r>
          </a:p>
          <a:p>
            <a:pPr marL="0" indent="0">
              <a:spcBef>
                <a:spcPts val="2500"/>
              </a:spcBef>
              <a:buNone/>
            </a:pPr>
            <a:r>
              <a:rPr lang="en-US" sz="1600" b="1" dirty="0">
                <a:latin typeface="Segoe UI" panose="020B0502040204020203" pitchFamily="34" charset="0"/>
                <a:cs typeface="Segoe UI" panose="020B0502040204020203" pitchFamily="34" charset="0"/>
              </a:rPr>
              <a:t>Building Trust and Leadership</a:t>
            </a:r>
          </a:p>
          <a:p>
            <a:pPr marL="0" lvl="1" indent="0">
              <a:buNone/>
            </a:pPr>
            <a:r>
              <a:rPr lang="en-US" dirty="0">
                <a:latin typeface="Segoe UI" panose="020B0502040204020203" pitchFamily="34" charset="0"/>
                <a:cs typeface="Segoe UI" panose="020B0502040204020203" pitchFamily="34" charset="0"/>
              </a:rPr>
              <a:t>The second block emphasizes the importance of trust and leadership skills in the context of the AI era to foster collaboration.</a:t>
            </a:r>
          </a:p>
          <a:p>
            <a:pPr marL="0" indent="0">
              <a:spcBef>
                <a:spcPts val="2500"/>
              </a:spcBef>
              <a:buNone/>
            </a:pPr>
            <a:r>
              <a:rPr lang="en-US" sz="1600" b="1" dirty="0">
                <a:latin typeface="Segoe UI" panose="020B0502040204020203" pitchFamily="34" charset="0"/>
                <a:cs typeface="Segoe UI" panose="020B0502040204020203" pitchFamily="34" charset="0"/>
              </a:rPr>
              <a:t>Training and Support Strategies</a:t>
            </a:r>
          </a:p>
          <a:p>
            <a:pPr marL="0" lvl="1" indent="0">
              <a:buNone/>
            </a:pPr>
            <a:r>
              <a:rPr lang="en-US" dirty="0">
                <a:latin typeface="Segoe UI" panose="020B0502040204020203" pitchFamily="34" charset="0"/>
                <a:cs typeface="Segoe UI" panose="020B0502040204020203" pitchFamily="34" charset="0"/>
              </a:rPr>
              <a:t>The final block explores effective training and support strategies for utilizing Microsoft 365 Copilot for better productivity.</a:t>
            </a:r>
            <a:endParaRPr lang="de-DE" dirty="0">
              <a:latin typeface="Segoe UI" panose="020B0502040204020203" pitchFamily="34" charset="0"/>
              <a:cs typeface="Segoe UI" panose="020B0502040204020203" pitchFamily="34" charset="0"/>
            </a:endParaRPr>
          </a:p>
        </p:txBody>
      </p:sp>
      <p:pic>
        <p:nvPicPr>
          <p:cNvPr id="5" name="Content Placeholder 4" descr="Wooden cube block, Brainstorming ideas present new ideas among teams and communicate creativity and innovation. On Black background">
            <a:extLst>
              <a:ext uri="{FF2B5EF4-FFF2-40B4-BE49-F238E27FC236}">
                <a16:creationId xmlns:a16="http://schemas.microsoft.com/office/drawing/2014/main" id="{A50DA813-AECA-4DF0-8561-CDC0541368BC}"/>
              </a:ext>
            </a:extLst>
          </p:cNvPr>
          <p:cNvPicPr>
            <a:picLocks noGrp="1" noChangeAspect="1"/>
          </p:cNvPicPr>
          <p:nvPr>
            <p:ph sz="half" idx="1"/>
          </p:nvPr>
        </p:nvPicPr>
        <p:blipFill>
          <a:blip r:embed="rId5"/>
          <a:srcRect l="25128" r="25526" b="2"/>
          <a:stretch/>
        </p:blipFill>
        <p:spPr>
          <a:xfrm>
            <a:off x="7590936" y="990600"/>
            <a:ext cx="3445714" cy="480059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89839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06C08C2-7E55-B33F-AC38-5626F7C159D0}"/>
              </a:ext>
            </a:extLst>
          </p:cNvPr>
          <p:cNvSpPr>
            <a:spLocks noGrp="1"/>
          </p:cNvSpPr>
          <p:nvPr>
            <p:ph type="title"/>
          </p:nvPr>
        </p:nvSpPr>
        <p:spPr>
          <a:xfrm>
            <a:off x="685801" y="609600"/>
            <a:ext cx="5219699" cy="1456267"/>
          </a:xfrm>
        </p:spPr>
        <p:txBody>
          <a:bodyPr vert="horz" lIns="91440" tIns="45720" rIns="91440" bIns="45720" rtlCol="0" anchor="ctr">
            <a:normAutofit/>
          </a:bodyPr>
          <a:lstStyle/>
          <a:p>
            <a:r>
              <a:rPr lang="en-US" dirty="0"/>
              <a:t>Prompt Sharing &amp; Optimization</a:t>
            </a:r>
          </a:p>
        </p:txBody>
      </p:sp>
      <p:sp>
        <p:nvSpPr>
          <p:cNvPr id="4" name="Content Placeholder 3">
            <a:extLst>
              <a:ext uri="{FF2B5EF4-FFF2-40B4-BE49-F238E27FC236}">
                <a16:creationId xmlns:a16="http://schemas.microsoft.com/office/drawing/2014/main" id="{69E994F3-8EC6-E483-45AB-C9C688401A2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5219699" cy="3649133"/>
          </a:xfrm>
        </p:spPr>
        <p:txBody>
          <a:bodyPr>
            <a:normAutofit/>
          </a:bodyPr>
          <a:lstStyle/>
          <a:p>
            <a:pPr marL="0" indent="0">
              <a:spcBef>
                <a:spcPts val="2500"/>
              </a:spcBef>
              <a:buNone/>
            </a:pPr>
            <a:r>
              <a:rPr lang="en-US" sz="1400" b="1" dirty="0"/>
              <a:t>Importance of Sharing Prompts</a:t>
            </a:r>
          </a:p>
          <a:p>
            <a:pPr marL="0" lvl="1" indent="0">
              <a:buNone/>
            </a:pPr>
            <a:r>
              <a:rPr lang="en-US" sz="1400" dirty="0"/>
              <a:t>Sharing prompts among team members enhances collaboration and leads to better outputs from Copilot.</a:t>
            </a:r>
          </a:p>
          <a:p>
            <a:pPr marL="0" indent="0">
              <a:spcBef>
                <a:spcPts val="2500"/>
              </a:spcBef>
              <a:buNone/>
            </a:pPr>
            <a:r>
              <a:rPr lang="en-US" sz="1400" b="1" dirty="0"/>
              <a:t>Optimizing Prompts</a:t>
            </a:r>
          </a:p>
          <a:p>
            <a:pPr marL="0" lvl="1" indent="0">
              <a:buNone/>
            </a:pPr>
            <a:r>
              <a:rPr lang="en-US" sz="1400" dirty="0"/>
              <a:t>Optimizing prompts is crucial for improving the quality and relevance of interactions with Copilot.</a:t>
            </a:r>
          </a:p>
          <a:p>
            <a:pPr marL="0" indent="0">
              <a:spcBef>
                <a:spcPts val="2500"/>
              </a:spcBef>
              <a:buNone/>
            </a:pPr>
            <a:r>
              <a:rPr lang="en-US" sz="1400" b="1" dirty="0"/>
              <a:t>Enhanced Team Interaction</a:t>
            </a:r>
          </a:p>
          <a:p>
            <a:pPr marL="0" lvl="1" indent="0">
              <a:buNone/>
            </a:pPr>
            <a:r>
              <a:rPr lang="en-US" sz="1400" dirty="0"/>
              <a:t>Effective prompt sharing and optimization foster enhanced interactions, leading to increased productivity.</a:t>
            </a:r>
            <a:endParaRPr lang="de-DE" sz="1400" dirty="0"/>
          </a:p>
        </p:txBody>
      </p:sp>
      <p:pic>
        <p:nvPicPr>
          <p:cNvPr id="5" name="Content Placeholder 4">
            <a:extLst>
              <a:ext uri="{FF2B5EF4-FFF2-40B4-BE49-F238E27FC236}">
                <a16:creationId xmlns:a16="http://schemas.microsoft.com/office/drawing/2014/main" id="{0FA9A335-614B-452D-9B6D-4D23EAA1CA5D}"/>
              </a:ext>
            </a:extLst>
          </p:cNvPr>
          <p:cNvPicPr>
            <a:picLocks noGrp="1" noChangeAspect="1"/>
          </p:cNvPicPr>
          <p:nvPr>
            <p:ph sz="half" idx="1"/>
          </p:nvPr>
        </p:nvPicPr>
        <p:blipFill>
          <a:blip r:embed="rId5"/>
          <a:srcRect r="11814" b="-3"/>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563712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ADB9BF54-D803-AAF8-E069-33BB3A9B2C25}"/>
              </a:ext>
            </a:extLst>
          </p:cNvPr>
          <p:cNvSpPr>
            <a:spLocks noGrp="1"/>
          </p:cNvSpPr>
          <p:nvPr>
            <p:ph type="title"/>
          </p:nvPr>
        </p:nvSpPr>
        <p:spPr>
          <a:xfrm>
            <a:off x="685801" y="609600"/>
            <a:ext cx="5219699" cy="1456267"/>
          </a:xfrm>
        </p:spPr>
        <p:txBody>
          <a:bodyPr vert="horz" lIns="91440" tIns="45720" rIns="91440" bIns="45720" rtlCol="0" anchor="ctr">
            <a:normAutofit fontScale="90000"/>
          </a:bodyPr>
          <a:lstStyle/>
          <a:p>
            <a:r>
              <a:rPr lang="en-US" sz="3300"/>
              <a:t>Whiteboard Activity: Collecting Best Prompts</a:t>
            </a:r>
          </a:p>
        </p:txBody>
      </p:sp>
      <p:sp>
        <p:nvSpPr>
          <p:cNvPr id="4" name="Content Placeholder 3">
            <a:extLst>
              <a:ext uri="{FF2B5EF4-FFF2-40B4-BE49-F238E27FC236}">
                <a16:creationId xmlns:a16="http://schemas.microsoft.com/office/drawing/2014/main" id="{9A8ADFF7-2BFF-1495-1511-1448C318BC3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5219699" cy="3649133"/>
          </a:xfrm>
        </p:spPr>
        <p:txBody>
          <a:bodyPr>
            <a:normAutofit/>
          </a:bodyPr>
          <a:lstStyle/>
          <a:p>
            <a:pPr marL="0" indent="0">
              <a:spcBef>
                <a:spcPts val="2500"/>
              </a:spcBef>
              <a:buNone/>
            </a:pPr>
            <a:r>
              <a:rPr lang="en-US" sz="1400" b="1" dirty="0"/>
              <a:t>Collaborative Engagement</a:t>
            </a:r>
          </a:p>
          <a:p>
            <a:pPr marL="0" lvl="1" indent="0">
              <a:buNone/>
            </a:pPr>
            <a:r>
              <a:rPr lang="en-US" sz="1400" dirty="0"/>
              <a:t>Participants will work together to contribute ideas, enhancing creativity and collaboration in prompt collection.</a:t>
            </a:r>
          </a:p>
          <a:p>
            <a:pPr marL="0" indent="0">
              <a:spcBef>
                <a:spcPts val="2500"/>
              </a:spcBef>
              <a:buNone/>
            </a:pPr>
            <a:r>
              <a:rPr lang="en-US" sz="1400" b="1" dirty="0"/>
              <a:t>Refining Best Prompts</a:t>
            </a:r>
          </a:p>
          <a:p>
            <a:pPr marL="0" lvl="1" indent="0">
              <a:buNone/>
            </a:pPr>
            <a:r>
              <a:rPr lang="en-US" sz="1400" dirty="0"/>
              <a:t>The activity encourages participants to refine and improve the prompts, ensuring they are effective and useful.</a:t>
            </a:r>
          </a:p>
          <a:p>
            <a:pPr marL="0" indent="0">
              <a:spcBef>
                <a:spcPts val="2500"/>
              </a:spcBef>
              <a:buNone/>
            </a:pPr>
            <a:r>
              <a:rPr lang="en-US" sz="1400" b="1" dirty="0"/>
              <a:t>Continuous Improvement Culture</a:t>
            </a:r>
          </a:p>
          <a:p>
            <a:pPr marL="0" lvl="1" indent="0">
              <a:buNone/>
            </a:pPr>
            <a:r>
              <a:rPr lang="en-US" sz="1400" dirty="0"/>
              <a:t>This collaborative effort fosters a culture of continuous improvement, essential for effective teamwork and innovation.</a:t>
            </a:r>
            <a:endParaRPr lang="de-DE" sz="1400" dirty="0"/>
          </a:p>
        </p:txBody>
      </p:sp>
      <p:pic>
        <p:nvPicPr>
          <p:cNvPr id="5" name="Content Placeholder 4" descr="Three women brainstorming">
            <a:extLst>
              <a:ext uri="{FF2B5EF4-FFF2-40B4-BE49-F238E27FC236}">
                <a16:creationId xmlns:a16="http://schemas.microsoft.com/office/drawing/2014/main" id="{EB4BAE1F-8D63-4BC3-8754-75EA4E9893B0}"/>
              </a:ext>
            </a:extLst>
          </p:cNvPr>
          <p:cNvPicPr>
            <a:picLocks noGrp="1" noChangeAspect="1"/>
          </p:cNvPicPr>
          <p:nvPr>
            <p:ph sz="half" idx="1"/>
          </p:nvPr>
        </p:nvPicPr>
        <p:blipFill>
          <a:blip r:embed="rId5"/>
          <a:srcRect l="22006" r="8746" b="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72373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1138BAD-BB3F-61BF-1741-72F3F6D797C4}"/>
              </a:ext>
            </a:extLst>
          </p:cNvPr>
          <p:cNvSpPr>
            <a:spLocks noGrp="1"/>
          </p:cNvSpPr>
          <p:nvPr>
            <p:ph type="title"/>
          </p:nvPr>
        </p:nvSpPr>
        <p:spPr>
          <a:xfrm>
            <a:off x="4955458" y="639097"/>
            <a:ext cx="6593075" cy="1612490"/>
          </a:xfrm>
        </p:spPr>
        <p:txBody>
          <a:bodyPr vert="horz" lIns="91440" tIns="45720" rIns="91440" bIns="45720" rtlCol="0" anchor="ctr">
            <a:normAutofit/>
          </a:bodyPr>
          <a:lstStyle/>
          <a:p>
            <a:r>
              <a:rPr lang="en-US"/>
              <a:t>Conclusion &amp; Outlook</a:t>
            </a:r>
          </a:p>
        </p:txBody>
      </p:sp>
      <p:pic>
        <p:nvPicPr>
          <p:cNvPr id="5" name="Content Placeholder 4" descr="Shot of a group of programmers working together on a computer code at night">
            <a:extLst>
              <a:ext uri="{FF2B5EF4-FFF2-40B4-BE49-F238E27FC236}">
                <a16:creationId xmlns:a16="http://schemas.microsoft.com/office/drawing/2014/main" id="{7644A7E6-4B98-4DCB-AEE0-4B1090131614}"/>
              </a:ext>
            </a:extLst>
          </p:cNvPr>
          <p:cNvPicPr>
            <a:picLocks noGrp="1" noChangeAspect="1"/>
          </p:cNvPicPr>
          <p:nvPr>
            <p:ph sz="half" idx="1"/>
          </p:nvPr>
        </p:nvPicPr>
        <p:blipFill>
          <a:blip r:embed="rId5"/>
          <a:srcRect l="44812" r="10064" b="-2"/>
          <a:stretch/>
        </p:blipFill>
        <p:spPr>
          <a:xfrm>
            <a:off x="20" y="975"/>
            <a:ext cx="4635988" cy="6858000"/>
          </a:xfrm>
          <a:prstGeom prst="rect">
            <a:avLst/>
          </a:prstGeom>
        </p:spPr>
      </p:pic>
      <p:sp>
        <p:nvSpPr>
          <p:cNvPr id="4" name="Content Placeholder 3">
            <a:extLst>
              <a:ext uri="{FF2B5EF4-FFF2-40B4-BE49-F238E27FC236}">
                <a16:creationId xmlns:a16="http://schemas.microsoft.com/office/drawing/2014/main" id="{AC5F2EBF-610F-829B-3CEC-98FC30C1902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955458" y="2251587"/>
            <a:ext cx="6593075" cy="3972232"/>
          </a:xfrm>
        </p:spPr>
        <p:txBody>
          <a:bodyPr>
            <a:normAutofit/>
          </a:bodyPr>
          <a:lstStyle/>
          <a:p>
            <a:pPr marL="0" indent="0">
              <a:spcBef>
                <a:spcPts val="2500"/>
              </a:spcBef>
              <a:buNone/>
            </a:pPr>
            <a:r>
              <a:rPr lang="en-US" sz="1400" b="1" dirty="0"/>
              <a:t>Key Takeaways</a:t>
            </a:r>
          </a:p>
          <a:p>
            <a:pPr marL="0" lvl="1" indent="0">
              <a:buNone/>
            </a:pPr>
            <a:r>
              <a:rPr lang="en-US" sz="1400" dirty="0"/>
              <a:t>Summarizing the main points discussed will help reinforce the value of Microsoft 365 Copilot in enhancing productivity.</a:t>
            </a:r>
          </a:p>
          <a:p>
            <a:pPr marL="0" indent="0">
              <a:spcBef>
                <a:spcPts val="2500"/>
              </a:spcBef>
              <a:buNone/>
            </a:pPr>
            <a:r>
              <a:rPr lang="en-US" sz="1400" b="1" dirty="0"/>
              <a:t>Future Outlook</a:t>
            </a:r>
          </a:p>
          <a:p>
            <a:pPr marL="0" lvl="1" indent="0">
              <a:buNone/>
            </a:pPr>
            <a:r>
              <a:rPr lang="en-US" sz="1400" dirty="0"/>
              <a:t>Discussing the future outlook for Microsoft 365 Copilot will shed light on its evolving role in workplace productivity.</a:t>
            </a:r>
          </a:p>
          <a:p>
            <a:pPr marL="0" indent="0">
              <a:spcBef>
                <a:spcPts val="2500"/>
              </a:spcBef>
              <a:buNone/>
            </a:pPr>
            <a:r>
              <a:rPr lang="en-US" sz="1400" b="1" dirty="0"/>
              <a:t>Workplace Transformation</a:t>
            </a:r>
          </a:p>
          <a:p>
            <a:pPr marL="0" lvl="1" indent="0">
              <a:buNone/>
            </a:pPr>
            <a:r>
              <a:rPr lang="en-US" sz="1400" dirty="0"/>
              <a:t>Highlighting the potential for transforming workplace productivity will inspire innovation and adaptation in organizations.</a:t>
            </a:r>
            <a:endParaRPr lang="de-DE" sz="1400" dirty="0"/>
          </a:p>
        </p:txBody>
      </p:sp>
    </p:spTree>
    <p:extLst>
      <p:ext uri="{BB962C8B-B14F-4D97-AF65-F5344CB8AC3E}">
        <p14:creationId xmlns:p14="http://schemas.microsoft.com/office/powerpoint/2010/main" val="135623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E030E8D-3825-4C70-ADBA-EFB46B9101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Rectangle 12">
            <a:extLst>
              <a:ext uri="{FF2B5EF4-FFF2-40B4-BE49-F238E27FC236}">
                <a16:creationId xmlns:a16="http://schemas.microsoft.com/office/drawing/2014/main" id="{336B79D2-F4BA-4899-BA25-8304487809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375D69-051B-4FE1-9777-FDED16461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716C45A-0274-4DA9-B3A0-39DE61A77F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8A4F3258-4F9F-4DC3-7B47-E1E6ECD210D9}"/>
              </a:ext>
            </a:extLst>
          </p:cNvPr>
          <p:cNvSpPr>
            <a:spLocks noGrp="1"/>
          </p:cNvSpPr>
          <p:nvPr>
            <p:ph type="title"/>
          </p:nvPr>
        </p:nvSpPr>
        <p:spPr>
          <a:xfrm>
            <a:off x="718457" y="531278"/>
            <a:ext cx="3211517" cy="5292579"/>
          </a:xfrm>
        </p:spPr>
        <p:txBody>
          <a:bodyPr vert="horz" lIns="91440" tIns="45720" rIns="91440" bIns="45720" rtlCol="0" anchor="ctr">
            <a:normAutofit/>
          </a:bodyPr>
          <a:lstStyle/>
          <a:p>
            <a:r>
              <a:rPr lang="en-US" dirty="0">
                <a:solidFill>
                  <a:srgbClr val="FFFFFF"/>
                </a:solidFill>
              </a:rPr>
              <a:t>What have you seen?</a:t>
            </a:r>
          </a:p>
        </p:txBody>
      </p:sp>
      <p:sp useBgFill="1">
        <p:nvSpPr>
          <p:cNvPr id="19" name="Freeform: Shape 18">
            <a:extLst>
              <a:ext uri="{FF2B5EF4-FFF2-40B4-BE49-F238E27FC236}">
                <a16:creationId xmlns:a16="http://schemas.microsoft.com/office/drawing/2014/main" id="{26C43BA1-F91D-413B-9D47-D0B3B1788F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4422108" y="0"/>
            <a:ext cx="7769892" cy="6858000"/>
          </a:xfrm>
          <a:custGeom>
            <a:avLst/>
            <a:gdLst>
              <a:gd name="connsiteX0" fmla="*/ 1779516 w 7769892"/>
              <a:gd name="connsiteY0" fmla="*/ 0 h 6837536"/>
              <a:gd name="connsiteX1" fmla="*/ 6454848 w 7769892"/>
              <a:gd name="connsiteY1" fmla="*/ 0 h 6837536"/>
              <a:gd name="connsiteX2" fmla="*/ 6511730 w 7769892"/>
              <a:gd name="connsiteY2" fmla="*/ 37905 h 6837536"/>
              <a:gd name="connsiteX3" fmla="*/ 7769892 w 7769892"/>
              <a:gd name="connsiteY3" fmla="*/ 1486041 h 6837536"/>
              <a:gd name="connsiteX4" fmla="*/ 7769892 w 7769892"/>
              <a:gd name="connsiteY4" fmla="*/ 5281056 h 6837536"/>
              <a:gd name="connsiteX5" fmla="*/ 6353475 w 7769892"/>
              <a:gd name="connsiteY5" fmla="*/ 6837536 h 6837536"/>
              <a:gd name="connsiteX6" fmla="*/ 1882727 w 7769892"/>
              <a:gd name="connsiteY6" fmla="*/ 6837536 h 6837536"/>
              <a:gd name="connsiteX7" fmla="*/ 0 w 7769892"/>
              <a:gd name="connsiteY7" fmla="*/ 3386463 h 6837536"/>
              <a:gd name="connsiteX8" fmla="*/ 1655292 w 7769892"/>
              <a:gd name="connsiteY8" fmla="*/ 88307 h 68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69892" h="6837536">
                <a:moveTo>
                  <a:pt x="1779516" y="0"/>
                </a:moveTo>
                <a:lnTo>
                  <a:pt x="6454848" y="0"/>
                </a:lnTo>
                <a:lnTo>
                  <a:pt x="6511730" y="37905"/>
                </a:lnTo>
                <a:cubicBezTo>
                  <a:pt x="7036410" y="413592"/>
                  <a:pt x="7468976" y="909648"/>
                  <a:pt x="7769892" y="1486041"/>
                </a:cubicBezTo>
                <a:cubicBezTo>
                  <a:pt x="7769892" y="1486041"/>
                  <a:pt x="7769892" y="1486041"/>
                  <a:pt x="7769892" y="5281056"/>
                </a:cubicBezTo>
                <a:cubicBezTo>
                  <a:pt x="7437646" y="5916473"/>
                  <a:pt x="6953850" y="6452788"/>
                  <a:pt x="6353475" y="6837536"/>
                </a:cubicBezTo>
                <a:cubicBezTo>
                  <a:pt x="6353475" y="6837536"/>
                  <a:pt x="6353475" y="6837536"/>
                  <a:pt x="1882727" y="6837536"/>
                </a:cubicBezTo>
                <a:cubicBezTo>
                  <a:pt x="751925" y="6103017"/>
                  <a:pt x="0" y="4832183"/>
                  <a:pt x="0" y="3386463"/>
                </a:cubicBezTo>
                <a:cubicBezTo>
                  <a:pt x="0" y="2036566"/>
                  <a:pt x="651406" y="838748"/>
                  <a:pt x="1655292" y="88307"/>
                </a:cubicBezTo>
                <a:close/>
              </a:path>
            </a:pathLst>
          </a:custGeom>
          <a:ln w="50800" cap="sq" cmpd="dbl">
            <a:noFill/>
            <a:miter lim="800000"/>
          </a:ln>
          <a:effectLst>
            <a:outerShdw blurRad="254000" algn="tl" rotWithShape="0">
              <a:srgbClr val="000000">
                <a:alpha val="43000"/>
              </a:srgbClr>
            </a:outerShdw>
          </a:effectLst>
        </p:spPr>
        <p:txBody>
          <a:bodyPr vert="horz" wrap="square" lIns="91440" tIns="45720" rIns="91440" bIns="45720" rtlCol="0" anchor="t">
            <a:noAutofit/>
          </a:bodyPr>
          <a:lstStyle/>
          <a:p>
            <a:pPr algn="ctr">
              <a:spcAft>
                <a:spcPts val="1000"/>
              </a:spcAft>
              <a:buClr>
                <a:schemeClr val="tx1"/>
              </a:buClr>
              <a:buSzPct val="100000"/>
              <a:buFont typeface="Arial"/>
              <a:buNone/>
            </a:pPr>
            <a:endParaRPr lang="en-US" sz="1600" cap="all"/>
          </a:p>
        </p:txBody>
      </p:sp>
      <p:graphicFrame>
        <p:nvGraphicFramePr>
          <p:cNvPr id="6" name="Content Placeholder 5" descr="Basic Timeline">
            <a:extLst>
              <a:ext uri="{FF2B5EF4-FFF2-40B4-BE49-F238E27FC236}">
                <a16:creationId xmlns:a16="http://schemas.microsoft.com/office/drawing/2014/main" id="{3871AACB-952E-2131-6A04-4FD45C4B71D0}"/>
              </a:ext>
            </a:extLst>
          </p:cNvPr>
          <p:cNvGraphicFramePr>
            <a:graphicFrameLocks noGrp="1"/>
          </p:cNvGraphicFramePr>
          <p:nvPr>
            <p:ph sz="half" idx="1"/>
            <p:extLst>
              <p:ext uri="{D42A27DB-BD31-4B8C-83A1-F6EECF244321}">
                <p14:modId xmlns:p14="http://schemas.microsoft.com/office/powerpoint/2010/main" val="1389026091"/>
              </p:ext>
              <p:ext uri="{E7BDC344-281C-4309-B0C6-D0EE65EED2A8}">
                <p202:designPr xmlns:p202="http://schemas.microsoft.com/office/powerpoint/2020/02/main">
                  <p202:designTagLst>
                    <p202:designTag name="ARCH:1:CLS" val="SmartArt"/>
                    <p202:designTag name="ARCH:1:VSVAR" val="Timeline"/>
                  </p202:designTagLst>
                </p202:designPr>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83965390"/>
      </p:ext>
    </p:extLst>
  </p:cSld>
  <p:clrMapOvr>
    <a:overrideClrMapping bg1="lt1" tx1="dk1" bg2="lt2" tx2="dk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9C16-E254-2CA3-1623-F2F77F713642}"/>
              </a:ext>
            </a:extLst>
          </p:cNvPr>
          <p:cNvSpPr>
            <a:spLocks noGrp="1"/>
          </p:cNvSpPr>
          <p:nvPr>
            <p:ph type="ctrTitle"/>
          </p:nvPr>
        </p:nvSpPr>
        <p:spPr>
          <a:xfrm>
            <a:off x="486876" y="2032000"/>
            <a:ext cx="4513792" cy="2819398"/>
          </a:xfrm>
        </p:spPr>
        <p:txBody>
          <a:bodyPr>
            <a:normAutofit/>
          </a:bodyPr>
          <a:lstStyle/>
          <a:p>
            <a:r>
              <a:rPr lang="de-DE"/>
              <a:t>FAQ</a:t>
            </a:r>
          </a:p>
        </p:txBody>
      </p:sp>
      <p:sp>
        <p:nvSpPr>
          <p:cNvPr id="7" name="Subtitle 6">
            <a:extLst>
              <a:ext uri="{FF2B5EF4-FFF2-40B4-BE49-F238E27FC236}">
                <a16:creationId xmlns:a16="http://schemas.microsoft.com/office/drawing/2014/main" id="{73BA03F6-70E1-2F66-CA1F-91715C241BA8}"/>
              </a:ext>
            </a:extLst>
          </p:cNvPr>
          <p:cNvSpPr>
            <a:spLocks noGrp="1"/>
          </p:cNvSpPr>
          <p:nvPr>
            <p:ph type="subTitle" idx="1"/>
          </p:nvPr>
        </p:nvSpPr>
        <p:spPr>
          <a:xfrm>
            <a:off x="486876" y="4851399"/>
            <a:ext cx="4513792" cy="914401"/>
          </a:xfrm>
        </p:spPr>
        <p:txBody>
          <a:bodyPr>
            <a:normAutofit/>
          </a:bodyPr>
          <a:lstStyle/>
          <a:p>
            <a:endParaRPr lang="de-DE"/>
          </a:p>
        </p:txBody>
      </p:sp>
      <p:sp>
        <p:nvSpPr>
          <p:cNvPr id="14"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6"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9" name="Straight Connector 18">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11" name="Graphic 10" descr="Help">
            <a:extLst>
              <a:ext uri="{FF2B5EF4-FFF2-40B4-BE49-F238E27FC236}">
                <a16:creationId xmlns:a16="http://schemas.microsoft.com/office/drawing/2014/main" id="{AD0D15DD-D28A-AD29-1E98-00F3936CE5B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100243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11"/>
                                        </p:tgtEl>
                                        <p:attrNameLst>
                                          <p:attrName>style.visibility</p:attrName>
                                        </p:attrNameLst>
                                      </p:cBhvr>
                                      <p:to>
                                        <p:strVal val="visible"/>
                                      </p:to>
                                    </p:set>
                                    <p:animEffect transition="in" filter="fade">
                                      <p:cBhvr>
                                        <p:cTn id="10" dur="7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DF43132E-D4DF-4A83-9344-A782D0F5D9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EE2092-581C-E0F8-2264-041474E5463C}"/>
              </a:ext>
            </a:extLst>
          </p:cNvPr>
          <p:cNvSpPr>
            <a:spLocks noGrp="1"/>
          </p:cNvSpPr>
          <p:nvPr>
            <p:ph type="ctrTitle"/>
          </p:nvPr>
        </p:nvSpPr>
        <p:spPr>
          <a:xfrm>
            <a:off x="1031875" y="1212935"/>
            <a:ext cx="6020177" cy="4432130"/>
          </a:xfrm>
        </p:spPr>
        <p:txBody>
          <a:bodyPr anchor="ctr">
            <a:normAutofit/>
          </a:bodyPr>
          <a:lstStyle/>
          <a:p>
            <a:r>
              <a:rPr lang="de-DE" sz="6600" dirty="0"/>
              <a:t>Appendix</a:t>
            </a:r>
          </a:p>
        </p:txBody>
      </p:sp>
      <p:cxnSp>
        <p:nvCxnSpPr>
          <p:cNvPr id="5" name="Straight Connector 4">
            <a:extLst>
              <a:ext uri="{FF2B5EF4-FFF2-40B4-BE49-F238E27FC236}">
                <a16:creationId xmlns:a16="http://schemas.microsoft.com/office/drawing/2014/main" id="{6AA24BC1-1577-4586-AD7A-417660E372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951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CBD94887-6A10-4F62-8EE1-B2BCFA1F38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1786"/>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D512BA-228A-4979-9312-ACD246E1099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900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DB97F14E-16C2-B266-16A7-D1BBD9BD8925}"/>
              </a:ext>
            </a:extLst>
          </p:cNvPr>
          <p:cNvSpPr>
            <a:spLocks noGrp="1"/>
          </p:cNvSpPr>
          <p:nvPr>
            <p:ph type="title"/>
          </p:nvPr>
        </p:nvSpPr>
        <p:spPr>
          <a:xfrm>
            <a:off x="685801" y="609600"/>
            <a:ext cx="10131425" cy="1456267"/>
          </a:xfrm>
        </p:spPr>
        <p:txBody>
          <a:bodyPr>
            <a:normAutofit/>
          </a:bodyPr>
          <a:lstStyle/>
          <a:p>
            <a:r>
              <a:rPr lang="de-DE"/>
              <a:t>Prompt Examples</a:t>
            </a:r>
          </a:p>
        </p:txBody>
      </p:sp>
      <p:graphicFrame>
        <p:nvGraphicFramePr>
          <p:cNvPr id="4" name="Content Placeholder 4">
            <a:extLst>
              <a:ext uri="{FF2B5EF4-FFF2-40B4-BE49-F238E27FC236}">
                <a16:creationId xmlns:a16="http://schemas.microsoft.com/office/drawing/2014/main" id="{C7BC7F8B-C804-4E46-961D-2C5C3FDA73B8}"/>
              </a:ext>
            </a:extLst>
          </p:cNvPr>
          <p:cNvGraphicFramePr>
            <a:graphicFrameLocks noGrp="1"/>
          </p:cNvGraphicFramePr>
          <p:nvPr>
            <p:ph idx="1"/>
            <p:extLst>
              <p:ext uri="{D42A27DB-BD31-4B8C-83A1-F6EECF244321}">
                <p14:modId xmlns:p14="http://schemas.microsoft.com/office/powerpoint/2010/main" val="3988133529"/>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685801" y="2142067"/>
          <a:ext cx="10131425" cy="36491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52812084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95634FE0-119E-DEC8-DB78-DFC68D8A520A}"/>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en-US" dirty="0"/>
              <a:t>Agent Template QR-Link</a:t>
            </a:r>
          </a:p>
        </p:txBody>
      </p:sp>
      <p:pic>
        <p:nvPicPr>
          <p:cNvPr id="5" name="Content Placeholder 4" descr="QR Code Barcode on a white background. QR Code is a standardised matrix two-dimensional bar code. It is extremely common in Japan and becoming increasingly popular elsewhere.See also:">
            <a:extLst>
              <a:ext uri="{FF2B5EF4-FFF2-40B4-BE49-F238E27FC236}">
                <a16:creationId xmlns:a16="http://schemas.microsoft.com/office/drawing/2014/main" id="{6F319634-5606-4E65-AEE2-B22B96587F46}"/>
              </a:ext>
            </a:extLst>
          </p:cNvPr>
          <p:cNvPicPr>
            <a:picLocks noGrp="1" noChangeAspect="1"/>
          </p:cNvPicPr>
          <p:nvPr>
            <p:ph sz="half" idx="1"/>
          </p:nvPr>
        </p:nvPicPr>
        <p:blipFill>
          <a:blip r:embed="rId5"/>
          <a:srcRect l="33334"/>
          <a:stretch/>
        </p:blipFill>
        <p:spPr>
          <a:xfrm>
            <a:off x="20" y="975"/>
            <a:ext cx="6095980" cy="6858000"/>
          </a:xfrm>
          <a:prstGeom prst="rect">
            <a:avLst/>
          </a:prstGeom>
        </p:spPr>
      </p:pic>
      <p:sp>
        <p:nvSpPr>
          <p:cNvPr id="4" name="Content Placeholder 3">
            <a:extLst>
              <a:ext uri="{FF2B5EF4-FFF2-40B4-BE49-F238E27FC236}">
                <a16:creationId xmlns:a16="http://schemas.microsoft.com/office/drawing/2014/main" id="{8AFBC86E-C39C-25E7-AA80-3B26A5F0BF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0" y="2251587"/>
            <a:ext cx="5147730" cy="3637935"/>
          </a:xfrm>
        </p:spPr>
        <p:txBody>
          <a:bodyPr>
            <a:normAutofit/>
          </a:bodyPr>
          <a:lstStyle/>
          <a:p>
            <a:pPr marL="0" indent="0">
              <a:spcBef>
                <a:spcPts val="2500"/>
              </a:spcBef>
              <a:buNone/>
            </a:pPr>
            <a:r>
              <a:rPr lang="en-US" sz="1400" b="1"/>
              <a:t>Access to Agent Templates</a:t>
            </a:r>
          </a:p>
          <a:p>
            <a:pPr marL="0" lvl="1" indent="0">
              <a:buNone/>
            </a:pPr>
            <a:r>
              <a:rPr lang="en-US" sz="1400"/>
              <a:t>Participants will have access to various agent templates through a QR link, facilitating easy solution building.</a:t>
            </a:r>
          </a:p>
          <a:p>
            <a:pPr marL="0" indent="0">
              <a:spcBef>
                <a:spcPts val="2500"/>
              </a:spcBef>
              <a:buNone/>
            </a:pPr>
            <a:r>
              <a:rPr lang="en-US" sz="1400" b="1"/>
              <a:t>Utilizing Microsoft 365 Copilot</a:t>
            </a:r>
          </a:p>
          <a:p>
            <a:pPr marL="0" lvl="1" indent="0">
              <a:buNone/>
            </a:pPr>
            <a:r>
              <a:rPr lang="en-US" sz="1400"/>
              <a:t>The templates are designed to help users build tailored solutions using Microsoft 365 Copilot for enhanced productivity.</a:t>
            </a:r>
            <a:endParaRPr lang="de-DE" sz="1400"/>
          </a:p>
        </p:txBody>
      </p:sp>
    </p:spTree>
    <p:extLst>
      <p:ext uri="{BB962C8B-B14F-4D97-AF65-F5344CB8AC3E}">
        <p14:creationId xmlns:p14="http://schemas.microsoft.com/office/powerpoint/2010/main" val="1320198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825565C-34CD-81E8-5FC4-FD78913880AD}"/>
              </a:ext>
            </a:extLst>
          </p:cNvPr>
          <p:cNvSpPr>
            <a:spLocks noGrp="1"/>
          </p:cNvSpPr>
          <p:nvPr>
            <p:ph type="title"/>
          </p:nvPr>
        </p:nvSpPr>
        <p:spPr>
          <a:xfrm>
            <a:off x="6400800" y="609600"/>
            <a:ext cx="5147730" cy="1641987"/>
          </a:xfrm>
        </p:spPr>
        <p:txBody>
          <a:bodyPr vert="horz" lIns="91440" tIns="45720" rIns="91440" bIns="45720" rtlCol="0" anchor="ctr">
            <a:normAutofit/>
          </a:bodyPr>
          <a:lstStyle/>
          <a:p>
            <a:r>
              <a:rPr lang="en-US"/>
              <a:t>Handout Overview</a:t>
            </a:r>
          </a:p>
        </p:txBody>
      </p:sp>
      <p:pic>
        <p:nvPicPr>
          <p:cNvPr id="5" name="Content Placeholder 4" descr="Shot of a schedule board inside a factory">
            <a:extLst>
              <a:ext uri="{FF2B5EF4-FFF2-40B4-BE49-F238E27FC236}">
                <a16:creationId xmlns:a16="http://schemas.microsoft.com/office/drawing/2014/main" id="{A1AB3580-0D2F-417F-9134-9444E4C0EEEF}"/>
              </a:ext>
            </a:extLst>
          </p:cNvPr>
          <p:cNvPicPr>
            <a:picLocks noGrp="1" noChangeAspect="1"/>
          </p:cNvPicPr>
          <p:nvPr>
            <p:ph sz="half" idx="1"/>
          </p:nvPr>
        </p:nvPicPr>
        <p:blipFill>
          <a:blip r:embed="rId5"/>
          <a:srcRect l="38287" r="2379" b="-2"/>
          <a:stretch/>
        </p:blipFill>
        <p:spPr>
          <a:xfrm>
            <a:off x="20" y="975"/>
            <a:ext cx="6095980" cy="6858000"/>
          </a:xfrm>
          <a:prstGeom prst="rect">
            <a:avLst/>
          </a:prstGeom>
        </p:spPr>
      </p:pic>
      <p:sp>
        <p:nvSpPr>
          <p:cNvPr id="4" name="Content Placeholder 3">
            <a:extLst>
              <a:ext uri="{FF2B5EF4-FFF2-40B4-BE49-F238E27FC236}">
                <a16:creationId xmlns:a16="http://schemas.microsoft.com/office/drawing/2014/main" id="{7B02279E-13BB-65B6-1BD8-31A3AF8913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0" y="2251587"/>
            <a:ext cx="5147730" cy="3637935"/>
          </a:xfrm>
        </p:spPr>
        <p:txBody>
          <a:bodyPr>
            <a:normAutofit fontScale="92500" lnSpcReduction="10000"/>
          </a:bodyPr>
          <a:lstStyle/>
          <a:p>
            <a:pPr marL="0" indent="0">
              <a:buNone/>
            </a:pPr>
            <a:r>
              <a:rPr lang="en-US" b="1" dirty="0"/>
              <a:t>How Microsoft </a:t>
            </a:r>
            <a:r>
              <a:rPr lang="en-US" b="1" dirty="0" err="1"/>
              <a:t>implpements</a:t>
            </a:r>
            <a:r>
              <a:rPr lang="en-US" b="1" dirty="0"/>
              <a:t> Copilot</a:t>
            </a:r>
          </a:p>
          <a:p>
            <a:r>
              <a:rPr lang="en-US" b="1" dirty="0">
                <a:hlinkClick r:id="rId6"/>
              </a:rPr>
              <a:t>Deploying Microsoft 365 Copilot with the help of—you guessed it—Copilot</a:t>
            </a:r>
            <a:endParaRPr lang="en-US" b="1" dirty="0"/>
          </a:p>
          <a:p>
            <a:r>
              <a:rPr lang="en-US" b="1" dirty="0">
                <a:hlinkClick r:id="rId7"/>
              </a:rPr>
              <a:t>Deploying Microsoft 365 Copilot internally at Microsoft</a:t>
            </a:r>
            <a:endParaRPr lang="en-US" b="1" dirty="0"/>
          </a:p>
          <a:p>
            <a:endParaRPr lang="en-US" b="1" dirty="0"/>
          </a:p>
          <a:p>
            <a:pPr marL="0" lvl="1" indent="0">
              <a:buNone/>
            </a:pPr>
            <a:r>
              <a:rPr lang="en-US" sz="1400" dirty="0"/>
              <a:t>Ensuring all participants have easy access to necessary materials is crucial for effective learning and engagement.</a:t>
            </a:r>
          </a:p>
          <a:p>
            <a:pPr marL="0" indent="0">
              <a:spcBef>
                <a:spcPts val="2500"/>
              </a:spcBef>
              <a:buNone/>
            </a:pPr>
            <a:r>
              <a:rPr lang="en-US" sz="1400" b="1" dirty="0"/>
              <a:t>Variety of Handouts</a:t>
            </a:r>
          </a:p>
          <a:p>
            <a:pPr marL="0" lvl="1" indent="0">
              <a:buNone/>
            </a:pPr>
            <a:r>
              <a:rPr lang="en-US" sz="1400" dirty="0"/>
              <a:t>The presentation includes a variety of handouts tailored to different topics, allowing participants to explore further.</a:t>
            </a:r>
            <a:endParaRPr lang="de-DE" sz="1400" dirty="0"/>
          </a:p>
        </p:txBody>
      </p:sp>
    </p:spTree>
    <p:extLst>
      <p:ext uri="{BB962C8B-B14F-4D97-AF65-F5344CB8AC3E}">
        <p14:creationId xmlns:p14="http://schemas.microsoft.com/office/powerpoint/2010/main" val="2075154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031" name="Picture 1030">
            <a:extLst>
              <a:ext uri="{FF2B5EF4-FFF2-40B4-BE49-F238E27FC236}">
                <a16:creationId xmlns:a16="http://schemas.microsoft.com/office/drawing/2014/main" id="{B1BE7CB7-24DC-41D6-9BC1-CE53027283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2BDDA1C-E950-0249-23A0-80E35B9D112B}"/>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400" dirty="0"/>
              <a:t>Training Objective: Enablement, Trust, Practice</a:t>
            </a:r>
          </a:p>
        </p:txBody>
      </p:sp>
      <p:sp>
        <p:nvSpPr>
          <p:cNvPr id="1033" name="Freeform 5">
            <a:extLst>
              <a:ext uri="{FF2B5EF4-FFF2-40B4-BE49-F238E27FC236}">
                <a16:creationId xmlns:a16="http://schemas.microsoft.com/office/drawing/2014/main" id="{66E77F98-D232-4F7C-8939-9112C4393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035" name="Freeform 14">
            <a:extLst>
              <a:ext uri="{FF2B5EF4-FFF2-40B4-BE49-F238E27FC236}">
                <a16:creationId xmlns:a16="http://schemas.microsoft.com/office/drawing/2014/main" id="{2D69692A-B119-4841-BA47-573ED3830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7" name="Group 1036">
            <a:extLst>
              <a:ext uri="{FF2B5EF4-FFF2-40B4-BE49-F238E27FC236}">
                <a16:creationId xmlns:a16="http://schemas.microsoft.com/office/drawing/2014/main" id="{376D2B7F-D454-43F4-9C03-617F5ECAC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38" name="Straight Connector 1037">
              <a:extLst>
                <a:ext uri="{FF2B5EF4-FFF2-40B4-BE49-F238E27FC236}">
                  <a16:creationId xmlns:a16="http://schemas.microsoft.com/office/drawing/2014/main" id="{CB3E3C80-CF43-424A-8A88-AE3F3BB97B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9" name="Straight Connector 1038">
              <a:extLst>
                <a:ext uri="{FF2B5EF4-FFF2-40B4-BE49-F238E27FC236}">
                  <a16:creationId xmlns:a16="http://schemas.microsoft.com/office/drawing/2014/main" id="{E5EF46FA-D436-4C4F-A200-485E1BF33A4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0" name="Straight Connector 1039">
              <a:extLst>
                <a:ext uri="{FF2B5EF4-FFF2-40B4-BE49-F238E27FC236}">
                  <a16:creationId xmlns:a16="http://schemas.microsoft.com/office/drawing/2014/main" id="{7DB6BF16-4065-479E-BFB0-C908A02E4C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1" name="Straight Connector 1040">
              <a:extLst>
                <a:ext uri="{FF2B5EF4-FFF2-40B4-BE49-F238E27FC236}">
                  <a16:creationId xmlns:a16="http://schemas.microsoft.com/office/drawing/2014/main" id="{4BC3B5CC-2833-45E2-8945-88EC470DD9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2" name="Straight Connector 1041">
              <a:extLst>
                <a:ext uri="{FF2B5EF4-FFF2-40B4-BE49-F238E27FC236}">
                  <a16:creationId xmlns:a16="http://schemas.microsoft.com/office/drawing/2014/main" id="{5055C724-1D63-4CF4-84B1-C9CBE0306B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3" name="Straight Connector 1042">
              <a:extLst>
                <a:ext uri="{FF2B5EF4-FFF2-40B4-BE49-F238E27FC236}">
                  <a16:creationId xmlns:a16="http://schemas.microsoft.com/office/drawing/2014/main" id="{4C3CE87C-0A07-4D8F-BB31-90C2A90A0BE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1104BE2F-58A7-4BAC-86FA-FF2A8C7D85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5" name="Straight Connector 1044">
              <a:extLst>
                <a:ext uri="{FF2B5EF4-FFF2-40B4-BE49-F238E27FC236}">
                  <a16:creationId xmlns:a16="http://schemas.microsoft.com/office/drawing/2014/main" id="{32E74752-77C3-43C2-8774-D5F9D49BE0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6" name="Straight Connector 1045">
              <a:extLst>
                <a:ext uri="{FF2B5EF4-FFF2-40B4-BE49-F238E27FC236}">
                  <a16:creationId xmlns:a16="http://schemas.microsoft.com/office/drawing/2014/main" id="{64DB6084-8275-4B8B-B916-A865383527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7" name="Straight Connector 1046">
              <a:extLst>
                <a:ext uri="{FF2B5EF4-FFF2-40B4-BE49-F238E27FC236}">
                  <a16:creationId xmlns:a16="http://schemas.microsoft.com/office/drawing/2014/main" id="{248ADBF5-265C-42C6-AE25-6A47E611F2F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8" name="Straight Connector 1047">
              <a:extLst>
                <a:ext uri="{FF2B5EF4-FFF2-40B4-BE49-F238E27FC236}">
                  <a16:creationId xmlns:a16="http://schemas.microsoft.com/office/drawing/2014/main" id="{5C2B34DD-C780-4185-8409-577D82EF53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9" name="Straight Connector 1048">
              <a:extLst>
                <a:ext uri="{FF2B5EF4-FFF2-40B4-BE49-F238E27FC236}">
                  <a16:creationId xmlns:a16="http://schemas.microsoft.com/office/drawing/2014/main" id="{52522DE9-2D64-436D-9CE6-1CA0B6F755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0" name="Straight Connector 1049">
              <a:extLst>
                <a:ext uri="{FF2B5EF4-FFF2-40B4-BE49-F238E27FC236}">
                  <a16:creationId xmlns:a16="http://schemas.microsoft.com/office/drawing/2014/main" id="{D7EB3C83-9D04-4B51-B81A-92415595C16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1" name="Straight Connector 1050">
              <a:extLst>
                <a:ext uri="{FF2B5EF4-FFF2-40B4-BE49-F238E27FC236}">
                  <a16:creationId xmlns:a16="http://schemas.microsoft.com/office/drawing/2014/main" id="{3923EF68-3866-4504-A547-748B286BBB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2" name="Straight Connector 1051">
              <a:extLst>
                <a:ext uri="{FF2B5EF4-FFF2-40B4-BE49-F238E27FC236}">
                  <a16:creationId xmlns:a16="http://schemas.microsoft.com/office/drawing/2014/main" id="{79FFA4A6-C19A-4D63-A48E-F6DF3BF475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3" name="Straight Connector 1052">
              <a:extLst>
                <a:ext uri="{FF2B5EF4-FFF2-40B4-BE49-F238E27FC236}">
                  <a16:creationId xmlns:a16="http://schemas.microsoft.com/office/drawing/2014/main" id="{252A8C7B-BAD4-442E-B027-78A04D9A90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4" name="Straight Connector 1053">
              <a:extLst>
                <a:ext uri="{FF2B5EF4-FFF2-40B4-BE49-F238E27FC236}">
                  <a16:creationId xmlns:a16="http://schemas.microsoft.com/office/drawing/2014/main" id="{216BDBD3-5F1E-4C86-B451-F0CA3CE89C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5" name="Straight Connector 1054">
              <a:extLst>
                <a:ext uri="{FF2B5EF4-FFF2-40B4-BE49-F238E27FC236}">
                  <a16:creationId xmlns:a16="http://schemas.microsoft.com/office/drawing/2014/main" id="{B9FEB101-5620-4A0F-95E3-CE2DBB03EB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6" name="Straight Connector 1055">
              <a:extLst>
                <a:ext uri="{FF2B5EF4-FFF2-40B4-BE49-F238E27FC236}">
                  <a16:creationId xmlns:a16="http://schemas.microsoft.com/office/drawing/2014/main" id="{67C7135B-3A30-4C00-B647-7297D88AE6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6">
              <a:extLst>
                <a:ext uri="{FF2B5EF4-FFF2-40B4-BE49-F238E27FC236}">
                  <a16:creationId xmlns:a16="http://schemas.microsoft.com/office/drawing/2014/main" id="{3A41718C-4C14-4541-A818-EEF0E14B98C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8" name="Straight Connector 1057">
              <a:extLst>
                <a:ext uri="{FF2B5EF4-FFF2-40B4-BE49-F238E27FC236}">
                  <a16:creationId xmlns:a16="http://schemas.microsoft.com/office/drawing/2014/main" id="{C190C7EE-1249-45BC-B477-672534C55E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9" name="Straight Connector 1058">
              <a:extLst>
                <a:ext uri="{FF2B5EF4-FFF2-40B4-BE49-F238E27FC236}">
                  <a16:creationId xmlns:a16="http://schemas.microsoft.com/office/drawing/2014/main" id="{92EAA8AA-1C71-42EC-AFEF-6755DD08139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0" name="Straight Connector 1059">
              <a:extLst>
                <a:ext uri="{FF2B5EF4-FFF2-40B4-BE49-F238E27FC236}">
                  <a16:creationId xmlns:a16="http://schemas.microsoft.com/office/drawing/2014/main" id="{D52D9C58-B6CD-487D-8844-8E60C26B717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1" name="Straight Connector 1060">
              <a:extLst>
                <a:ext uri="{FF2B5EF4-FFF2-40B4-BE49-F238E27FC236}">
                  <a16:creationId xmlns:a16="http://schemas.microsoft.com/office/drawing/2014/main" id="{1DC16357-5F68-4943-842C-281B0B29C1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2" name="Straight Connector 1061">
              <a:extLst>
                <a:ext uri="{FF2B5EF4-FFF2-40B4-BE49-F238E27FC236}">
                  <a16:creationId xmlns:a16="http://schemas.microsoft.com/office/drawing/2014/main" id="{679E2988-BDB4-4B76-BC01-0A4F70AEDF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3" name="Straight Connector 1062">
              <a:extLst>
                <a:ext uri="{FF2B5EF4-FFF2-40B4-BE49-F238E27FC236}">
                  <a16:creationId xmlns:a16="http://schemas.microsoft.com/office/drawing/2014/main" id="{BF13BD4C-FD43-41AE-9C3C-70353B538AD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4" name="Straight Connector 1063">
              <a:extLst>
                <a:ext uri="{FF2B5EF4-FFF2-40B4-BE49-F238E27FC236}">
                  <a16:creationId xmlns:a16="http://schemas.microsoft.com/office/drawing/2014/main" id="{6043F5EC-7D9B-497A-A1D5-F594BC83736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5" name="Straight Connector 1064">
              <a:extLst>
                <a:ext uri="{FF2B5EF4-FFF2-40B4-BE49-F238E27FC236}">
                  <a16:creationId xmlns:a16="http://schemas.microsoft.com/office/drawing/2014/main" id="{E3C79359-007A-4E83-961D-B74B7F01406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6" name="Straight Connector 1065">
              <a:extLst>
                <a:ext uri="{FF2B5EF4-FFF2-40B4-BE49-F238E27FC236}">
                  <a16:creationId xmlns:a16="http://schemas.microsoft.com/office/drawing/2014/main" id="{D95CA68B-BEB2-4A87-A7BA-9A02E19866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7" name="Straight Connector 1066">
              <a:extLst>
                <a:ext uri="{FF2B5EF4-FFF2-40B4-BE49-F238E27FC236}">
                  <a16:creationId xmlns:a16="http://schemas.microsoft.com/office/drawing/2014/main" id="{6A1DD542-B97B-4A32-BD77-5E180CF9C9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8" name="Straight Connector 1067">
              <a:extLst>
                <a:ext uri="{FF2B5EF4-FFF2-40B4-BE49-F238E27FC236}">
                  <a16:creationId xmlns:a16="http://schemas.microsoft.com/office/drawing/2014/main" id="{F195F679-DC61-48C0-AFA7-14EB929C16B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9" name="Straight Connector 1068">
              <a:extLst>
                <a:ext uri="{FF2B5EF4-FFF2-40B4-BE49-F238E27FC236}">
                  <a16:creationId xmlns:a16="http://schemas.microsoft.com/office/drawing/2014/main" id="{B7ED82E4-33E1-4C24-B9BC-80B88E9934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0" name="Straight Connector 1069">
              <a:extLst>
                <a:ext uri="{FF2B5EF4-FFF2-40B4-BE49-F238E27FC236}">
                  <a16:creationId xmlns:a16="http://schemas.microsoft.com/office/drawing/2014/main" id="{4D3FF1B5-570E-411B-B032-7D3D14A9D8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1" name="Straight Connector 1070">
              <a:extLst>
                <a:ext uri="{FF2B5EF4-FFF2-40B4-BE49-F238E27FC236}">
                  <a16:creationId xmlns:a16="http://schemas.microsoft.com/office/drawing/2014/main" id="{49AC84EA-A2CE-4019-B84B-7A1F404BC4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2" name="Straight Connector 1071">
              <a:extLst>
                <a:ext uri="{FF2B5EF4-FFF2-40B4-BE49-F238E27FC236}">
                  <a16:creationId xmlns:a16="http://schemas.microsoft.com/office/drawing/2014/main" id="{F8E51320-5338-4343-B3F1-8CD8C201B3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3" name="Straight Connector 1072">
              <a:extLst>
                <a:ext uri="{FF2B5EF4-FFF2-40B4-BE49-F238E27FC236}">
                  <a16:creationId xmlns:a16="http://schemas.microsoft.com/office/drawing/2014/main" id="{4CA359DA-7FFD-49D7-9DC8-90CC59297E1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4" name="Straight Connector 1073">
              <a:extLst>
                <a:ext uri="{FF2B5EF4-FFF2-40B4-BE49-F238E27FC236}">
                  <a16:creationId xmlns:a16="http://schemas.microsoft.com/office/drawing/2014/main" id="{D639F649-3951-4473-8E7F-8C5A60DBEE2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0B685C7E-0793-4A19-A2C0-ED0AF4C95DA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8C41D6C1-396D-4A13-9016-3740B74A6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7" name="Straight Connector 1076">
              <a:extLst>
                <a:ext uri="{FF2B5EF4-FFF2-40B4-BE49-F238E27FC236}">
                  <a16:creationId xmlns:a16="http://schemas.microsoft.com/office/drawing/2014/main" id="{02453185-7FF0-4468-B954-8B803261962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52E5D222-C91B-4F53-8691-2776D48B7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9" name="Straight Connector 1078">
              <a:extLst>
                <a:ext uri="{FF2B5EF4-FFF2-40B4-BE49-F238E27FC236}">
                  <a16:creationId xmlns:a16="http://schemas.microsoft.com/office/drawing/2014/main" id="{E895179C-86D4-47C3-B3CF-0B35CF49D1A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B2E7AF09-E0E5-48D7-B567-DC6CEF768B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1" name="Straight Connector 1080">
              <a:extLst>
                <a:ext uri="{FF2B5EF4-FFF2-40B4-BE49-F238E27FC236}">
                  <a16:creationId xmlns:a16="http://schemas.microsoft.com/office/drawing/2014/main" id="{DB88FBC0-46E9-45F7-AE3D-4A217317CE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2" name="Straight Connector 1081">
              <a:extLst>
                <a:ext uri="{FF2B5EF4-FFF2-40B4-BE49-F238E27FC236}">
                  <a16:creationId xmlns:a16="http://schemas.microsoft.com/office/drawing/2014/main" id="{FFFE4CED-BA63-4027-A163-AB70074D11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3" name="Straight Connector 1082">
              <a:extLst>
                <a:ext uri="{FF2B5EF4-FFF2-40B4-BE49-F238E27FC236}">
                  <a16:creationId xmlns:a16="http://schemas.microsoft.com/office/drawing/2014/main" id="{8B9E605E-7F91-42D6-AB7B-E29DAB2FCA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B1C908CE-4D4A-4EC5-ACBC-0A98139D22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5" name="Straight Connector 1084">
              <a:extLst>
                <a:ext uri="{FF2B5EF4-FFF2-40B4-BE49-F238E27FC236}">
                  <a16:creationId xmlns:a16="http://schemas.microsoft.com/office/drawing/2014/main" id="{003599D7-040E-456C-9C79-0970F0DF90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6" name="Straight Connector 1085">
              <a:extLst>
                <a:ext uri="{FF2B5EF4-FFF2-40B4-BE49-F238E27FC236}">
                  <a16:creationId xmlns:a16="http://schemas.microsoft.com/office/drawing/2014/main" id="{51E6638C-2C86-4508-8353-20194002517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7" name="Straight Connector 1086">
              <a:extLst>
                <a:ext uri="{FF2B5EF4-FFF2-40B4-BE49-F238E27FC236}">
                  <a16:creationId xmlns:a16="http://schemas.microsoft.com/office/drawing/2014/main" id="{7FDC02B3-C8E4-4A8B-BFA9-4277A64474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8" name="Straight Connector 1087">
              <a:extLst>
                <a:ext uri="{FF2B5EF4-FFF2-40B4-BE49-F238E27FC236}">
                  <a16:creationId xmlns:a16="http://schemas.microsoft.com/office/drawing/2014/main" id="{DAA08825-5607-45CA-961E-8CCB137A16D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9" name="Straight Connector 1088">
              <a:extLst>
                <a:ext uri="{FF2B5EF4-FFF2-40B4-BE49-F238E27FC236}">
                  <a16:creationId xmlns:a16="http://schemas.microsoft.com/office/drawing/2014/main" id="{72CC3665-D1A4-4688-968F-6667A3CD0E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0" name="Straight Connector 1089">
              <a:extLst>
                <a:ext uri="{FF2B5EF4-FFF2-40B4-BE49-F238E27FC236}">
                  <a16:creationId xmlns:a16="http://schemas.microsoft.com/office/drawing/2014/main" id="{22931648-3329-4376-8A41-1FDF2E70C5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1" name="Straight Connector 1090">
              <a:extLst>
                <a:ext uri="{FF2B5EF4-FFF2-40B4-BE49-F238E27FC236}">
                  <a16:creationId xmlns:a16="http://schemas.microsoft.com/office/drawing/2014/main" id="{05F0E143-F9A0-4841-BB31-F4FC3C9D73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2" name="Straight Connector 1091">
              <a:extLst>
                <a:ext uri="{FF2B5EF4-FFF2-40B4-BE49-F238E27FC236}">
                  <a16:creationId xmlns:a16="http://schemas.microsoft.com/office/drawing/2014/main" id="{F80BB23A-6014-403A-816C-B8AB6C98C3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3" name="Straight Connector 1092">
              <a:extLst>
                <a:ext uri="{FF2B5EF4-FFF2-40B4-BE49-F238E27FC236}">
                  <a16:creationId xmlns:a16="http://schemas.microsoft.com/office/drawing/2014/main" id="{E93EA34A-9835-4230-9A93-6E45613D31D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4" name="Straight Connector 1093">
              <a:extLst>
                <a:ext uri="{FF2B5EF4-FFF2-40B4-BE49-F238E27FC236}">
                  <a16:creationId xmlns:a16="http://schemas.microsoft.com/office/drawing/2014/main" id="{5C63864B-F930-461F-9679-F99A4A7A09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5" name="Straight Connector 1094">
              <a:extLst>
                <a:ext uri="{FF2B5EF4-FFF2-40B4-BE49-F238E27FC236}">
                  <a16:creationId xmlns:a16="http://schemas.microsoft.com/office/drawing/2014/main" id="{4F6D4C50-4656-46BD-BAF1-4A85D1500DE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6" name="Straight Connector 1095">
              <a:extLst>
                <a:ext uri="{FF2B5EF4-FFF2-40B4-BE49-F238E27FC236}">
                  <a16:creationId xmlns:a16="http://schemas.microsoft.com/office/drawing/2014/main" id="{8EA43B2D-4AE2-4D25-9D3C-0B4DE8D9F7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7" name="Straight Connector 1096">
              <a:extLst>
                <a:ext uri="{FF2B5EF4-FFF2-40B4-BE49-F238E27FC236}">
                  <a16:creationId xmlns:a16="http://schemas.microsoft.com/office/drawing/2014/main" id="{9AA0EF34-10B7-472F-8415-C632429DCDD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8" name="Straight Connector 1097">
              <a:extLst>
                <a:ext uri="{FF2B5EF4-FFF2-40B4-BE49-F238E27FC236}">
                  <a16:creationId xmlns:a16="http://schemas.microsoft.com/office/drawing/2014/main" id="{97AB2629-C6CE-4727-8B4C-E52B2C63E5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9" name="Straight Connector 1098">
              <a:extLst>
                <a:ext uri="{FF2B5EF4-FFF2-40B4-BE49-F238E27FC236}">
                  <a16:creationId xmlns:a16="http://schemas.microsoft.com/office/drawing/2014/main" id="{50DB4576-3607-47C2-BFB8-15B9E3E279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0" name="Straight Connector 1099">
              <a:extLst>
                <a:ext uri="{FF2B5EF4-FFF2-40B4-BE49-F238E27FC236}">
                  <a16:creationId xmlns:a16="http://schemas.microsoft.com/office/drawing/2014/main" id="{B3984074-5931-426F-88C9-2B1F3336CA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1" name="Straight Connector 1100">
              <a:extLst>
                <a:ext uri="{FF2B5EF4-FFF2-40B4-BE49-F238E27FC236}">
                  <a16:creationId xmlns:a16="http://schemas.microsoft.com/office/drawing/2014/main" id="{A211FA60-C675-44B6-98A5-2B3E0BFD33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2" name="Straight Connector 1101">
              <a:extLst>
                <a:ext uri="{FF2B5EF4-FFF2-40B4-BE49-F238E27FC236}">
                  <a16:creationId xmlns:a16="http://schemas.microsoft.com/office/drawing/2014/main" id="{FCF41A87-6CC9-46BC-AE89-4FD0B18E1E1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3" name="Straight Connector 1102">
              <a:extLst>
                <a:ext uri="{FF2B5EF4-FFF2-40B4-BE49-F238E27FC236}">
                  <a16:creationId xmlns:a16="http://schemas.microsoft.com/office/drawing/2014/main" id="{94A53913-716C-4795-812E-AB3D9EF501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4" name="Straight Connector 1103">
              <a:extLst>
                <a:ext uri="{FF2B5EF4-FFF2-40B4-BE49-F238E27FC236}">
                  <a16:creationId xmlns:a16="http://schemas.microsoft.com/office/drawing/2014/main" id="{1A8EAB39-60C4-433D-A443-17A3D780E5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5" name="Straight Connector 1104">
              <a:extLst>
                <a:ext uri="{FF2B5EF4-FFF2-40B4-BE49-F238E27FC236}">
                  <a16:creationId xmlns:a16="http://schemas.microsoft.com/office/drawing/2014/main" id="{A4B0E329-AF06-495C-851E-02225948BB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6" name="Straight Connector 1105">
              <a:extLst>
                <a:ext uri="{FF2B5EF4-FFF2-40B4-BE49-F238E27FC236}">
                  <a16:creationId xmlns:a16="http://schemas.microsoft.com/office/drawing/2014/main" id="{1C20E637-1437-469C-8547-F824CFEFBB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7" name="Straight Connector 1106">
              <a:extLst>
                <a:ext uri="{FF2B5EF4-FFF2-40B4-BE49-F238E27FC236}">
                  <a16:creationId xmlns:a16="http://schemas.microsoft.com/office/drawing/2014/main" id="{C1FC0204-FD67-429A-9FC3-BE2E866595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8" name="Straight Connector 1107">
              <a:extLst>
                <a:ext uri="{FF2B5EF4-FFF2-40B4-BE49-F238E27FC236}">
                  <a16:creationId xmlns:a16="http://schemas.microsoft.com/office/drawing/2014/main" id="{01E82E22-F32C-4D97-8FF6-E679457F96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9" name="Straight Connector 1108">
              <a:extLst>
                <a:ext uri="{FF2B5EF4-FFF2-40B4-BE49-F238E27FC236}">
                  <a16:creationId xmlns:a16="http://schemas.microsoft.com/office/drawing/2014/main" id="{CD0F75F5-7585-44E5-9733-F21B571D74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0" name="Straight Connector 1109">
              <a:extLst>
                <a:ext uri="{FF2B5EF4-FFF2-40B4-BE49-F238E27FC236}">
                  <a16:creationId xmlns:a16="http://schemas.microsoft.com/office/drawing/2014/main" id="{D7DF6771-925B-4E07-8309-3E18E6DC2DE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1" name="Straight Connector 1110">
              <a:extLst>
                <a:ext uri="{FF2B5EF4-FFF2-40B4-BE49-F238E27FC236}">
                  <a16:creationId xmlns:a16="http://schemas.microsoft.com/office/drawing/2014/main" id="{B43F0621-14B6-4252-88C8-87AC6A1EA0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2" name="Straight Connector 1111">
              <a:extLst>
                <a:ext uri="{FF2B5EF4-FFF2-40B4-BE49-F238E27FC236}">
                  <a16:creationId xmlns:a16="http://schemas.microsoft.com/office/drawing/2014/main" id="{9FCE7C44-327E-4EEE-BD29-C5938B681A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3" name="Straight Connector 1112">
              <a:extLst>
                <a:ext uri="{FF2B5EF4-FFF2-40B4-BE49-F238E27FC236}">
                  <a16:creationId xmlns:a16="http://schemas.microsoft.com/office/drawing/2014/main" id="{EB120CBC-3C07-4ED4-9BCC-784A6C31C2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4" name="Straight Connector 1113">
              <a:extLst>
                <a:ext uri="{FF2B5EF4-FFF2-40B4-BE49-F238E27FC236}">
                  <a16:creationId xmlns:a16="http://schemas.microsoft.com/office/drawing/2014/main" id="{C1A8A678-7BD8-4C71-92A6-9AD3C14570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5" name="Straight Connector 1114">
              <a:extLst>
                <a:ext uri="{FF2B5EF4-FFF2-40B4-BE49-F238E27FC236}">
                  <a16:creationId xmlns:a16="http://schemas.microsoft.com/office/drawing/2014/main" id="{A56C66A0-173A-47A0-B993-D218E02BBE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1026" name="Picture 2" descr="Key Takeaways">
            <a:extLst>
              <a:ext uri="{FF2B5EF4-FFF2-40B4-BE49-F238E27FC236}">
                <a16:creationId xmlns:a16="http://schemas.microsoft.com/office/drawing/2014/main" id="{369C8208-7E2C-47E7-B481-2326B7DC0377}"/>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56067" y="3241863"/>
            <a:ext cx="5124328" cy="127083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a:extLst>
              <a:ext uri="{FF2B5EF4-FFF2-40B4-BE49-F238E27FC236}">
                <a16:creationId xmlns:a16="http://schemas.microsoft.com/office/drawing/2014/main" id="{3C32FC5F-A989-9EDA-B606-7F24E01A0A68}"/>
              </a:ext>
            </a:extLst>
          </p:cNvPr>
          <p:cNvSpPr>
            <a:spLocks noGrp="1"/>
          </p:cNvSpPr>
          <p:nvPr>
            <p:ph type="body" sz="quarter" idx="4294967295"/>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0" y="3886200"/>
            <a:ext cx="10136188" cy="889000"/>
          </a:xfrm>
        </p:spPr>
        <p:txBody>
          <a:bodyPr>
            <a:normAutofit fontScale="25000" lnSpcReduction="20000"/>
          </a:bodyPr>
          <a:lstStyle/>
          <a:p>
            <a:pPr marL="0" indent="0">
              <a:lnSpc>
                <a:spcPct val="90000"/>
              </a:lnSpc>
              <a:spcBef>
                <a:spcPts val="2500"/>
              </a:spcBef>
              <a:buNone/>
            </a:pPr>
            <a:r>
              <a:rPr lang="en-US" sz="400" b="1" dirty="0"/>
              <a:t>Empowerment Through Enablement</a:t>
            </a:r>
          </a:p>
          <a:p>
            <a:pPr marL="0" lvl="1" indent="0">
              <a:lnSpc>
                <a:spcPct val="90000"/>
              </a:lnSpc>
              <a:buNone/>
            </a:pPr>
            <a:r>
              <a:rPr lang="en-US" sz="400" dirty="0"/>
              <a:t>This training aims to empower participants by building their confidence in using Microsoft 365 Copilot effectively.</a:t>
            </a:r>
          </a:p>
          <a:p>
            <a:pPr marL="0" indent="0">
              <a:lnSpc>
                <a:spcPct val="90000"/>
              </a:lnSpc>
              <a:spcBef>
                <a:spcPts val="2500"/>
              </a:spcBef>
              <a:buNone/>
            </a:pPr>
            <a:r>
              <a:rPr lang="en-US" sz="400" b="1" dirty="0"/>
              <a:t>Building Trust in Technology</a:t>
            </a:r>
          </a:p>
          <a:p>
            <a:pPr marL="0" lvl="1" indent="0">
              <a:lnSpc>
                <a:spcPct val="90000"/>
              </a:lnSpc>
              <a:buNone/>
            </a:pPr>
            <a:r>
              <a:rPr lang="en-US" sz="400" dirty="0"/>
              <a:t>We focus on fostering trust in new technologies, emphasizing the reliability and benefits of Microsoft 365 Copilot.</a:t>
            </a:r>
          </a:p>
          <a:p>
            <a:pPr marL="0" indent="0">
              <a:lnSpc>
                <a:spcPct val="90000"/>
              </a:lnSpc>
              <a:spcBef>
                <a:spcPts val="2500"/>
              </a:spcBef>
              <a:buNone/>
            </a:pPr>
            <a:r>
              <a:rPr lang="en-US" sz="400" b="1" dirty="0"/>
              <a:t>Hands-On Practice Opportunities</a:t>
            </a:r>
          </a:p>
          <a:p>
            <a:pPr marL="0" lvl="1" indent="0">
              <a:lnSpc>
                <a:spcPct val="90000"/>
              </a:lnSpc>
              <a:buNone/>
            </a:pPr>
            <a:r>
              <a:rPr lang="en-US" sz="400" dirty="0"/>
              <a:t>Participants will have ample opportunities for hands-on practice, reinforcing their learning through real-world application.</a:t>
            </a:r>
            <a:endParaRPr lang="de-DE" sz="400" dirty="0"/>
          </a:p>
        </p:txBody>
      </p:sp>
    </p:spTree>
    <p:extLst>
      <p:ext uri="{BB962C8B-B14F-4D97-AF65-F5344CB8AC3E}">
        <p14:creationId xmlns:p14="http://schemas.microsoft.com/office/powerpoint/2010/main" val="23703523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FF72C0-610E-E70E-DE94-EB3B49A6FE8D}"/>
              </a:ext>
            </a:extLst>
          </p:cNvPr>
          <p:cNvSpPr>
            <a:spLocks noGrp="1"/>
          </p:cNvSpPr>
          <p:nvPr>
            <p:ph type="title"/>
          </p:nvPr>
        </p:nvSpPr>
        <p:spPr/>
        <p:txBody>
          <a:bodyPr/>
          <a:lstStyle/>
          <a:p>
            <a:r>
              <a:rPr lang="de-DE" dirty="0"/>
              <a:t>Key Takeaways</a:t>
            </a:r>
          </a:p>
        </p:txBody>
      </p:sp>
      <p:sp>
        <p:nvSpPr>
          <p:cNvPr id="6" name="Content Placeholder 5">
            <a:extLst>
              <a:ext uri="{FF2B5EF4-FFF2-40B4-BE49-F238E27FC236}">
                <a16:creationId xmlns:a16="http://schemas.microsoft.com/office/drawing/2014/main" id="{80490D1D-423A-F688-D748-86B2440FD47B}"/>
              </a:ext>
            </a:extLst>
          </p:cNvPr>
          <p:cNvSpPr>
            <a:spLocks noGrp="1"/>
          </p:cNvSpPr>
          <p:nvPr>
            <p:ph idx="1"/>
          </p:nvPr>
        </p:nvSpPr>
        <p:spPr/>
        <p:txBody>
          <a:bodyPr>
            <a:normAutofit/>
          </a:bodyPr>
          <a:lstStyle/>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Leverage AI to transform your organization and enhance employee experience.</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View AI as a tool to boost creativity, productivity, and skill development among employees.</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Offer personalized information to improve satisfaction and efficiency.</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Utilize AI to enhance both on-site and remote work experiences.</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Enhance infrastructure management and compliance with AI.</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Establish responsible guidelines for AI use.</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Motivate employees to share ideas on AI improvements and assess their value.</a:t>
            </a:r>
          </a:p>
          <a:p>
            <a:pPr marL="283464" indent="-283464" algn="l" rtl="0" eaLnBrk="1" latinLnBrk="0" hangingPunct="1">
              <a:spcAft>
                <a:spcPts val="1000"/>
              </a:spcAft>
              <a:buFont typeface="Arial" panose="020B0604020202020204" pitchFamily="34" charset="0"/>
              <a:buChar char="•"/>
            </a:pPr>
            <a:r>
              <a:rPr lang="en-US" dirty="0">
                <a:solidFill>
                  <a:srgbClr val="FFFFFF"/>
                </a:solidFill>
                <a:effectLst/>
                <a:latin typeface="Trebuchet MS" panose="020B0703020202090204" pitchFamily="34" charset="0"/>
              </a:rPr>
              <a:t>Cultivate a culture of continuous learning and collaboration around AI and data.</a:t>
            </a:r>
            <a:endParaRPr lang="de-DE" dirty="0">
              <a:latin typeface="+mn-lt"/>
            </a:endParaRPr>
          </a:p>
        </p:txBody>
      </p:sp>
    </p:spTree>
    <p:extLst>
      <p:ext uri="{BB962C8B-B14F-4D97-AF65-F5344CB8AC3E}">
        <p14:creationId xmlns:p14="http://schemas.microsoft.com/office/powerpoint/2010/main" val="1975050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072A4-0305-5EB5-2FAA-0DC05D33940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DFF7D2C3-71B7-4C45-1720-E02EEA58A529}"/>
              </a:ext>
            </a:extLst>
          </p:cNvPr>
          <p:cNvSpPr txBox="1">
            <a:spLocks noGrp="1"/>
          </p:cNvSpPr>
          <p:nvPr>
            <p:ph type="title" idx="4294967295"/>
          </p:nvPr>
        </p:nvSpPr>
        <p:spPr>
          <a:xfrm>
            <a:off x="588261" y="342314"/>
            <a:ext cx="11011601"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i="0" kern="1200" cap="none" spc="0" baseline="0">
                <a:ln w="3175">
                  <a:noFill/>
                </a:ln>
                <a:solidFill>
                  <a:schemeClr val="tx1"/>
                </a:solidFill>
                <a:effectLst/>
                <a:latin typeface="+mj-lt"/>
                <a:ea typeface="+mn-ea"/>
                <a:cs typeface="Segoe UI Semibold" panose="020B0502040204020203"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dirty="0">
                <a:ln w="3175">
                  <a:noFill/>
                </a:ln>
                <a:solidFill>
                  <a:schemeClr val="tx1"/>
                </a:solidFill>
                <a:effectLst/>
                <a:uLnTx/>
                <a:uFillTx/>
                <a:ea typeface="+mn-ea"/>
                <a:cs typeface="Segoe UI" pitchFamily="34" charset="0"/>
              </a:rPr>
              <a:t>Copilot for Microsoft 365</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E8F29A"/>
                </a:solidFill>
                <a:effectLst/>
                <a:uLnTx/>
                <a:uFillTx/>
                <a:latin typeface="+mn-lt"/>
                <a:ea typeface="+mn-ea"/>
                <a:cs typeface="Segoe UI" panose="020B0502040204020203" pitchFamily="34" charset="0"/>
              </a:rPr>
              <a:t>Readiness checklist and key resources</a:t>
            </a:r>
          </a:p>
        </p:txBody>
      </p:sp>
      <p:sp>
        <p:nvSpPr>
          <p:cNvPr id="9" name="Rounded Rectangle 8">
            <a:extLst>
              <a:ext uri="{FF2B5EF4-FFF2-40B4-BE49-F238E27FC236}">
                <a16:creationId xmlns:a16="http://schemas.microsoft.com/office/drawing/2014/main" id="{3C92CD2C-F908-38FE-A6F5-90C6B0B310D6}"/>
              </a:ext>
              <a:ext uri="{C183D7F6-B498-43B3-948B-1728B52AA6E4}">
                <adec:decorative xmlns:adec="http://schemas.microsoft.com/office/drawing/2017/decorative" val="1"/>
              </a:ext>
            </a:extLst>
          </p:cNvPr>
          <p:cNvSpPr/>
          <p:nvPr/>
        </p:nvSpPr>
        <p:spPr bwMode="auto">
          <a:xfrm>
            <a:off x="8967416" y="1866667"/>
            <a:ext cx="2687016" cy="2362023"/>
          </a:xfrm>
          <a:prstGeom prst="roundRect">
            <a:avLst>
              <a:gd name="adj" fmla="val 3353"/>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Rounded Rectangle 9">
            <a:extLst>
              <a:ext uri="{FF2B5EF4-FFF2-40B4-BE49-F238E27FC236}">
                <a16:creationId xmlns:a16="http://schemas.microsoft.com/office/drawing/2014/main" id="{C92D216F-1933-6C1A-9F7B-19FD3AF0BB53}"/>
              </a:ext>
              <a:ext uri="{C183D7F6-B498-43B3-948B-1728B52AA6E4}">
                <adec:decorative xmlns:adec="http://schemas.microsoft.com/office/drawing/2017/decorative" val="1"/>
              </a:ext>
            </a:extLst>
          </p:cNvPr>
          <p:cNvSpPr/>
          <p:nvPr/>
        </p:nvSpPr>
        <p:spPr bwMode="auto">
          <a:xfrm>
            <a:off x="6205792" y="1866667"/>
            <a:ext cx="2687016" cy="2365181"/>
          </a:xfrm>
          <a:prstGeom prst="roundRect">
            <a:avLst>
              <a:gd name="adj" fmla="val 3353"/>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Rounded Rectangle 12">
            <a:extLst>
              <a:ext uri="{FF2B5EF4-FFF2-40B4-BE49-F238E27FC236}">
                <a16:creationId xmlns:a16="http://schemas.microsoft.com/office/drawing/2014/main" id="{37A51B58-6CA3-F495-30C5-B964DAC793FF}"/>
              </a:ext>
              <a:ext uri="{C183D7F6-B498-43B3-948B-1728B52AA6E4}">
                <adec:decorative xmlns:adec="http://schemas.microsoft.com/office/drawing/2017/decorative" val="1"/>
              </a:ext>
            </a:extLst>
          </p:cNvPr>
          <p:cNvSpPr/>
          <p:nvPr/>
        </p:nvSpPr>
        <p:spPr bwMode="auto">
          <a:xfrm>
            <a:off x="672370" y="1866667"/>
            <a:ext cx="2687016" cy="2365181"/>
          </a:xfrm>
          <a:prstGeom prst="roundRect">
            <a:avLst>
              <a:gd name="adj" fmla="val 3353"/>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4" name="Rounded Rectangle 13">
            <a:extLst>
              <a:ext uri="{FF2B5EF4-FFF2-40B4-BE49-F238E27FC236}">
                <a16:creationId xmlns:a16="http://schemas.microsoft.com/office/drawing/2014/main" id="{04BBEDEF-D5C6-B739-DCC6-A2EB3E7577EA}"/>
              </a:ext>
              <a:ext uri="{C183D7F6-B498-43B3-948B-1728B52AA6E4}">
                <adec:decorative xmlns:adec="http://schemas.microsoft.com/office/drawing/2017/decorative" val="1"/>
              </a:ext>
            </a:extLst>
          </p:cNvPr>
          <p:cNvSpPr/>
          <p:nvPr/>
        </p:nvSpPr>
        <p:spPr bwMode="auto">
          <a:xfrm>
            <a:off x="3439080" y="1866667"/>
            <a:ext cx="2687016" cy="2365181"/>
          </a:xfrm>
          <a:prstGeom prst="roundRect">
            <a:avLst>
              <a:gd name="adj" fmla="val 3353"/>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3B079F84-E75D-73F0-56D1-5D8D4C2D24CC}"/>
              </a:ext>
            </a:extLst>
          </p:cNvPr>
          <p:cNvSpPr txBox="1"/>
          <p:nvPr/>
        </p:nvSpPr>
        <p:spPr>
          <a:xfrm rot="16200000">
            <a:off x="-365407" y="3013860"/>
            <a:ext cx="1609034" cy="287670"/>
          </a:xfrm>
          <a:prstGeom prst="rect">
            <a:avLst/>
          </a:prstGeom>
          <a:noFill/>
        </p:spPr>
        <p:txBody>
          <a:bodyPr wrap="square" lIns="0" tIns="0" rIns="0" bIns="0" rtlCol="0" anchor="t">
            <a:spAutoFit/>
          </a:bodyPr>
          <a:lstStyle/>
          <a:p>
            <a:pPr algn="ctr">
              <a:lnSpc>
                <a:spcPct val="90000"/>
              </a:lnSpc>
              <a:spcAft>
                <a:spcPts val="600"/>
              </a:spcAft>
              <a:defRPr/>
            </a:pPr>
            <a:r>
              <a:rPr lang="en-US" sz="1000" b="1" cap="all" spc="300" dirty="0">
                <a:solidFill>
                  <a:srgbClr val="C03BC4"/>
                </a:solidFill>
                <a:latin typeface="Segoe UI Semibold"/>
                <a:cs typeface="Segoe UI"/>
              </a:rPr>
              <a:t>User Enablement</a:t>
            </a:r>
          </a:p>
        </p:txBody>
      </p:sp>
      <p:sp>
        <p:nvSpPr>
          <p:cNvPr id="47" name="Rectangle: Rounded Corners 10">
            <a:extLst>
              <a:ext uri="{FF2B5EF4-FFF2-40B4-BE49-F238E27FC236}">
                <a16:creationId xmlns:a16="http://schemas.microsoft.com/office/drawing/2014/main" id="{F847D019-7414-F48F-459A-00EF3A7262BD}"/>
              </a:ext>
            </a:extLst>
          </p:cNvPr>
          <p:cNvSpPr/>
          <p:nvPr/>
        </p:nvSpPr>
        <p:spPr>
          <a:xfrm>
            <a:off x="809872" y="1460366"/>
            <a:ext cx="2412011" cy="406303"/>
          </a:xfrm>
          <a:prstGeom prst="round2SameRect">
            <a:avLst>
              <a:gd name="adj1" fmla="val 41860"/>
              <a:gd name="adj2" fmla="val 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a:cs typeface="Segoe UI" panose="020B0502040204020203" pitchFamily="34" charset="0"/>
              </a:rPr>
              <a:t>Get ready</a:t>
            </a:r>
          </a:p>
        </p:txBody>
      </p:sp>
      <p:sp>
        <p:nvSpPr>
          <p:cNvPr id="53" name="TextBox 52">
            <a:extLst>
              <a:ext uri="{FF2B5EF4-FFF2-40B4-BE49-F238E27FC236}">
                <a16:creationId xmlns:a16="http://schemas.microsoft.com/office/drawing/2014/main" id="{61CF8440-EF44-9106-A64B-CEC3A31B0064}"/>
              </a:ext>
            </a:extLst>
          </p:cNvPr>
          <p:cNvSpPr txBox="1"/>
          <p:nvPr/>
        </p:nvSpPr>
        <p:spPr>
          <a:xfrm>
            <a:off x="743774" y="1974300"/>
            <a:ext cx="2623288" cy="2126736"/>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defRPr>
            </a:lvl1pPr>
          </a:lstStyle>
          <a:p>
            <a:pPr lvl="0" algn="l">
              <a:spcAft>
                <a:spcPts val="600"/>
              </a:spcAft>
              <a:buClr>
                <a:srgbClr val="375EEC"/>
              </a:buClr>
              <a:defRPr/>
            </a:pPr>
            <a:r>
              <a:rPr lang="en-US" sz="1000" dirty="0">
                <a:solidFill>
                  <a:schemeClr val="bg1"/>
                </a:solidFill>
                <a:cs typeface="Segoe UI"/>
              </a:rPr>
              <a:t>Secure exec sponsorship, create AI Council, and define RAI principles</a:t>
            </a:r>
          </a:p>
          <a:p>
            <a:pPr lvl="0" algn="l">
              <a:spcAft>
                <a:spcPts val="600"/>
              </a:spcAft>
              <a:buClr>
                <a:srgbClr val="375EEC"/>
              </a:buClr>
              <a:defRPr/>
            </a:pPr>
            <a:r>
              <a:rPr lang="en-US" sz="1000" dirty="0">
                <a:solidFill>
                  <a:schemeClr val="bg1"/>
                </a:solidFill>
                <a:cs typeface="Segoe UI"/>
              </a:rPr>
              <a:t>Identify success owners, Champions, and early adopter cohorts</a:t>
            </a:r>
          </a:p>
          <a:p>
            <a:pPr algn="l">
              <a:spcAft>
                <a:spcPts val="600"/>
              </a:spcAft>
              <a:buClr>
                <a:srgbClr val="375EEC"/>
              </a:buClr>
              <a:defRPr/>
            </a:pPr>
            <a:r>
              <a:rPr lang="en-US" sz="1000" dirty="0">
                <a:solidFill>
                  <a:schemeClr val="bg1"/>
                </a:solidFill>
                <a:cs typeface="Segoe UI"/>
              </a:rPr>
              <a:t>Detail high value scenarios and personas</a:t>
            </a:r>
          </a:p>
          <a:p>
            <a:pPr algn="l">
              <a:spcAft>
                <a:spcPts val="600"/>
              </a:spcAft>
              <a:buClr>
                <a:srgbClr val="375EEC"/>
              </a:buClr>
              <a:defRPr/>
            </a:pPr>
            <a:r>
              <a:rPr lang="en-US" sz="1000" dirty="0">
                <a:solidFill>
                  <a:schemeClr val="bg1"/>
                </a:solidFill>
                <a:cs typeface="Segoe UI"/>
              </a:rPr>
              <a:t>Be intentional with assignment and concentrate seats</a:t>
            </a:r>
          </a:p>
          <a:p>
            <a:pPr algn="l">
              <a:spcAft>
                <a:spcPts val="600"/>
              </a:spcAft>
              <a:buClr>
                <a:srgbClr val="375EEC"/>
              </a:buClr>
              <a:defRPr/>
            </a:pPr>
            <a:r>
              <a:rPr lang="en-US" sz="1000" dirty="0">
                <a:solidFill>
                  <a:schemeClr val="bg1"/>
                </a:solidFill>
                <a:cs typeface="Segoe UI"/>
              </a:rPr>
              <a:t>Define success criteria, KPIs, and success measurement plan</a:t>
            </a:r>
          </a:p>
        </p:txBody>
      </p:sp>
      <p:sp>
        <p:nvSpPr>
          <p:cNvPr id="15" name="Rectangle: Rounded Corners 10">
            <a:extLst>
              <a:ext uri="{FF2B5EF4-FFF2-40B4-BE49-F238E27FC236}">
                <a16:creationId xmlns:a16="http://schemas.microsoft.com/office/drawing/2014/main" id="{AE96D985-94D5-D00D-0B75-C3EEA5C1BF3E}"/>
              </a:ext>
            </a:extLst>
          </p:cNvPr>
          <p:cNvSpPr/>
          <p:nvPr/>
        </p:nvSpPr>
        <p:spPr>
          <a:xfrm>
            <a:off x="3576583" y="1460366"/>
            <a:ext cx="2412011" cy="406303"/>
          </a:xfrm>
          <a:prstGeom prst="round2SameRect">
            <a:avLst>
              <a:gd name="adj1" fmla="val 40180"/>
              <a:gd name="adj2" fmla="val 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a:cs typeface="Segoe UI" panose="020B0502040204020203" pitchFamily="34" charset="0"/>
              </a:rPr>
              <a:t>Onboard &amp; engage</a:t>
            </a:r>
          </a:p>
        </p:txBody>
      </p:sp>
      <p:sp>
        <p:nvSpPr>
          <p:cNvPr id="51" name="TextBox 50">
            <a:extLst>
              <a:ext uri="{FF2B5EF4-FFF2-40B4-BE49-F238E27FC236}">
                <a16:creationId xmlns:a16="http://schemas.microsoft.com/office/drawing/2014/main" id="{87DCB1E7-9236-1570-CF75-7CB1D2466330}"/>
              </a:ext>
            </a:extLst>
          </p:cNvPr>
          <p:cNvSpPr txBox="1"/>
          <p:nvPr/>
        </p:nvSpPr>
        <p:spPr>
          <a:xfrm>
            <a:off x="3486466" y="1974300"/>
            <a:ext cx="2639630" cy="2126736"/>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ts val="900"/>
              </a:spcAft>
              <a:buClrTx/>
              <a:buSzTx/>
              <a:buFontTx/>
              <a:buNone/>
              <a:tabLst/>
              <a:defRPr kumimoji="0" sz="1100" b="0" i="0" u="none" strike="noStrike" cap="none" spc="0" normalizeH="0" baseline="0">
                <a:ln>
                  <a:noFill/>
                </a:ln>
                <a:solidFill>
                  <a:srgbClr val="505050"/>
                </a:solidFill>
                <a:effectLst/>
                <a:uLnTx/>
                <a:uFillTx/>
              </a:defRPr>
            </a:lvl1pPr>
          </a:lstStyle>
          <a:p>
            <a:pPr lvl="0" algn="l">
              <a:spcAft>
                <a:spcPts val="600"/>
              </a:spcAft>
              <a:buClr>
                <a:srgbClr val="375EEC"/>
              </a:buClr>
              <a:defRPr/>
            </a:pPr>
            <a:r>
              <a:rPr lang="en-US" sz="1000" dirty="0">
                <a:solidFill>
                  <a:schemeClr val="bg1"/>
                </a:solidFill>
                <a:cs typeface="Segoe UI" panose="020B0502040204020203" pitchFamily="34" charset="0"/>
              </a:rPr>
              <a:t>Complete User Enablement Strategy training</a:t>
            </a:r>
          </a:p>
          <a:p>
            <a:pPr lvl="0" algn="l">
              <a:spcAft>
                <a:spcPts val="600"/>
              </a:spcAft>
              <a:buClr>
                <a:srgbClr val="375EEC"/>
              </a:buClr>
              <a:defRPr/>
            </a:pPr>
            <a:r>
              <a:rPr lang="en-US" sz="1000" dirty="0">
                <a:solidFill>
                  <a:schemeClr val="bg1"/>
                </a:solidFill>
                <a:cs typeface="Segoe UI" panose="020B0502040204020203" pitchFamily="34" charset="0"/>
              </a:rPr>
              <a:t>Design and deploy training and engagement community (Center of Excellence/Champion Platform)</a:t>
            </a:r>
          </a:p>
          <a:p>
            <a:pPr lvl="0" algn="l">
              <a:spcAft>
                <a:spcPts val="600"/>
              </a:spcAft>
              <a:buClr>
                <a:srgbClr val="375EEC"/>
              </a:buClr>
              <a:defRPr/>
            </a:pPr>
            <a:r>
              <a:rPr lang="en-US" sz="1000" dirty="0">
                <a:solidFill>
                  <a:schemeClr val="bg1"/>
                </a:solidFill>
                <a:cs typeface="Segoe UI" panose="020B0502040204020203" pitchFamily="34" charset="0"/>
              </a:rPr>
              <a:t>Launch employee communications and Champion program </a:t>
            </a:r>
          </a:p>
          <a:p>
            <a:pPr lvl="0" algn="l">
              <a:spcAft>
                <a:spcPts val="600"/>
              </a:spcAft>
              <a:buClr>
                <a:srgbClr val="375EEC"/>
              </a:buClr>
              <a:defRPr/>
            </a:pPr>
            <a:r>
              <a:rPr lang="en-US" sz="1000" dirty="0">
                <a:solidFill>
                  <a:schemeClr val="bg1"/>
                </a:solidFill>
                <a:cs typeface="Segoe UI" panose="020B0502040204020203" pitchFamily="34" charset="0"/>
              </a:rPr>
              <a:t>Onboard executives and user cohorts</a:t>
            </a:r>
          </a:p>
          <a:p>
            <a:pPr lvl="0" algn="l">
              <a:spcAft>
                <a:spcPts val="600"/>
              </a:spcAft>
              <a:buClr>
                <a:srgbClr val="375EEC"/>
              </a:buClr>
              <a:defRPr/>
            </a:pPr>
            <a:r>
              <a:rPr lang="en-US" sz="1000" dirty="0">
                <a:solidFill>
                  <a:schemeClr val="bg1"/>
                </a:solidFill>
                <a:cs typeface="Segoe UI" panose="020B0502040204020203" pitchFamily="34" charset="0"/>
              </a:rPr>
              <a:t>Deliver user Champions and support staff training</a:t>
            </a:r>
          </a:p>
        </p:txBody>
      </p:sp>
      <p:sp>
        <p:nvSpPr>
          <p:cNvPr id="48" name="Rectangle: Rounded Corners 10">
            <a:extLst>
              <a:ext uri="{FF2B5EF4-FFF2-40B4-BE49-F238E27FC236}">
                <a16:creationId xmlns:a16="http://schemas.microsoft.com/office/drawing/2014/main" id="{511A9016-E708-AFAF-69E6-3525A5BC3D7F}"/>
              </a:ext>
            </a:extLst>
          </p:cNvPr>
          <p:cNvSpPr/>
          <p:nvPr/>
        </p:nvSpPr>
        <p:spPr>
          <a:xfrm>
            <a:off x="6343295" y="1460366"/>
            <a:ext cx="2412011" cy="406303"/>
          </a:xfrm>
          <a:prstGeom prst="round2SameRect">
            <a:avLst>
              <a:gd name="adj1" fmla="val 40180"/>
              <a:gd name="adj2" fmla="val 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a:cs typeface="Segoe UI" panose="020B0502040204020203" pitchFamily="34" charset="0"/>
              </a:rPr>
              <a:t>Deliver impact</a:t>
            </a:r>
          </a:p>
        </p:txBody>
      </p:sp>
      <p:sp>
        <p:nvSpPr>
          <p:cNvPr id="52" name="TextBox 51">
            <a:extLst>
              <a:ext uri="{FF2B5EF4-FFF2-40B4-BE49-F238E27FC236}">
                <a16:creationId xmlns:a16="http://schemas.microsoft.com/office/drawing/2014/main" id="{DB8DC246-825C-77E5-213C-D13EC60690BD}"/>
              </a:ext>
            </a:extLst>
          </p:cNvPr>
          <p:cNvSpPr txBox="1"/>
          <p:nvPr/>
        </p:nvSpPr>
        <p:spPr>
          <a:xfrm>
            <a:off x="6274395" y="1974300"/>
            <a:ext cx="2601556" cy="2065181"/>
          </a:xfrm>
          <a:prstGeom prst="rect">
            <a:avLst/>
          </a:prstGeom>
          <a:noFill/>
        </p:spPr>
        <p:txBody>
          <a:bodyPr wrap="square" lIns="360000" tIns="146304" rIns="182880" bIns="146304" rtlCol="0" anchor="t">
            <a:spAutoFit/>
          </a:bodyPr>
          <a:lstStyle/>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Review success measures and user survey results</a:t>
            </a:r>
          </a:p>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Conduct feedback and reporting analysis</a:t>
            </a:r>
          </a:p>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Deliver extended training and adoption support</a:t>
            </a:r>
          </a:p>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Identify additional optimization scenarios</a:t>
            </a:r>
          </a:p>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Iterate user experience strategy</a:t>
            </a:r>
          </a:p>
          <a:p>
            <a:pPr marR="0" lvl="0" defTabSz="932472" fontAlgn="base">
              <a:lnSpc>
                <a:spcPct val="90000"/>
              </a:lnSpc>
              <a:spcBef>
                <a:spcPct val="0"/>
              </a:spcBef>
              <a:spcAft>
                <a:spcPts val="600"/>
              </a:spcAft>
              <a:buClr>
                <a:srgbClr val="375EEC"/>
              </a:buClr>
              <a:buSzTx/>
              <a:tabLst/>
              <a:defRPr/>
            </a:pPr>
            <a:r>
              <a:rPr lang="en-US" sz="1000" dirty="0">
                <a:solidFill>
                  <a:schemeClr val="bg1"/>
                </a:solidFill>
                <a:cs typeface="Segoe UI" panose="020B0502040204020203" pitchFamily="34" charset="0"/>
              </a:rPr>
              <a:t>Gather and amplify success stories</a:t>
            </a:r>
          </a:p>
        </p:txBody>
      </p:sp>
      <p:sp>
        <p:nvSpPr>
          <p:cNvPr id="16" name="Rectangle: Rounded Corners 10">
            <a:extLst>
              <a:ext uri="{FF2B5EF4-FFF2-40B4-BE49-F238E27FC236}">
                <a16:creationId xmlns:a16="http://schemas.microsoft.com/office/drawing/2014/main" id="{2FDEB8FC-9173-97F5-476A-B908007B0644}"/>
              </a:ext>
            </a:extLst>
          </p:cNvPr>
          <p:cNvSpPr/>
          <p:nvPr/>
        </p:nvSpPr>
        <p:spPr>
          <a:xfrm>
            <a:off x="9104919" y="1460366"/>
            <a:ext cx="2412011" cy="406303"/>
          </a:xfrm>
          <a:prstGeom prst="round2SameRect">
            <a:avLst>
              <a:gd name="adj1" fmla="val 40180"/>
              <a:gd name="adj2" fmla="val 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2000" tIns="0" rIns="7200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b="1">
                <a:solidFill>
                  <a:srgbClr val="FFFFFF"/>
                </a:solidFill>
                <a:latin typeface="Segoe UI Semibold"/>
                <a:cs typeface="Segoe UI" panose="020B0502040204020203" pitchFamily="34" charset="0"/>
              </a:rPr>
              <a:t>Extend &amp; optimize</a:t>
            </a:r>
          </a:p>
        </p:txBody>
      </p:sp>
      <p:sp>
        <p:nvSpPr>
          <p:cNvPr id="50" name="TextBox 49">
            <a:extLst>
              <a:ext uri="{FF2B5EF4-FFF2-40B4-BE49-F238E27FC236}">
                <a16:creationId xmlns:a16="http://schemas.microsoft.com/office/drawing/2014/main" id="{B40029F2-6512-7F5F-50FE-F97AB63FF309}"/>
              </a:ext>
            </a:extLst>
          </p:cNvPr>
          <p:cNvSpPr txBox="1"/>
          <p:nvPr/>
        </p:nvSpPr>
        <p:spPr>
          <a:xfrm>
            <a:off x="9010567" y="1974300"/>
            <a:ext cx="2643864" cy="1634294"/>
          </a:xfrm>
          <a:prstGeom prst="rect">
            <a:avLst/>
          </a:prstGeom>
          <a:noFill/>
        </p:spPr>
        <p:txBody>
          <a:bodyPr wrap="square" lIns="360000" tIns="146304" rIns="182880" bIns="146304"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latin typeface="Segoe UI"/>
              </a:defRPr>
            </a:lvl1pPr>
          </a:lstStyle>
          <a:p>
            <a:pPr marR="0" lvl="0" algn="l">
              <a:spcAft>
                <a:spcPts val="600"/>
              </a:spcAft>
              <a:buClr>
                <a:srgbClr val="375EEC"/>
              </a:buClr>
              <a:buSzTx/>
              <a:tabLst/>
              <a:defRPr/>
            </a:pPr>
            <a:r>
              <a:rPr lang="en-US" sz="1000" dirty="0">
                <a:solidFill>
                  <a:schemeClr val="bg1"/>
                </a:solidFill>
                <a:latin typeface="+mn-lt"/>
                <a:cs typeface="Segoe UI" panose="020B0502040204020203" pitchFamily="34" charset="0"/>
              </a:rPr>
              <a:t>Extend to new high value scenarios</a:t>
            </a:r>
          </a:p>
          <a:p>
            <a:pPr marR="0" lvl="0" algn="l">
              <a:spcAft>
                <a:spcPts val="600"/>
              </a:spcAft>
              <a:buClr>
                <a:srgbClr val="375EEC"/>
              </a:buClr>
              <a:buSzTx/>
              <a:tabLst/>
              <a:defRPr/>
            </a:pPr>
            <a:r>
              <a:rPr lang="en-US" sz="1000" dirty="0">
                <a:solidFill>
                  <a:schemeClr val="bg1"/>
                </a:solidFill>
                <a:latin typeface="+mn-lt"/>
                <a:cs typeface="Segoe UI" panose="020B0502040204020203" pitchFamily="34" charset="0"/>
              </a:rPr>
              <a:t>Deliver business process transformation with Copilot Studio, plugins and connectors</a:t>
            </a:r>
          </a:p>
          <a:p>
            <a:pPr marR="0" lvl="0" algn="l">
              <a:spcAft>
                <a:spcPts val="600"/>
              </a:spcAft>
              <a:buClr>
                <a:srgbClr val="375EEC"/>
              </a:buClr>
              <a:buSzTx/>
              <a:tabLst/>
              <a:defRPr/>
            </a:pPr>
            <a:r>
              <a:rPr lang="en-US" sz="1000" dirty="0">
                <a:solidFill>
                  <a:schemeClr val="bg1"/>
                </a:solidFill>
                <a:latin typeface="+mn-lt"/>
                <a:cs typeface="Segoe UI" panose="020B0502040204020203" pitchFamily="34" charset="0"/>
              </a:rPr>
              <a:t>Drive group and cross-organizational productivity and innovation</a:t>
            </a:r>
          </a:p>
          <a:p>
            <a:pPr marR="0" lvl="0" algn="l">
              <a:spcAft>
                <a:spcPts val="600"/>
              </a:spcAft>
              <a:buClr>
                <a:srgbClr val="375EEC"/>
              </a:buClr>
              <a:buSzTx/>
              <a:tabLst/>
              <a:defRPr/>
            </a:pPr>
            <a:r>
              <a:rPr lang="en-US" sz="1000" dirty="0">
                <a:solidFill>
                  <a:schemeClr val="bg1"/>
                </a:solidFill>
                <a:latin typeface="+mn-lt"/>
                <a:cs typeface="Segoe UI" panose="020B0502040204020203" pitchFamily="34" charset="0"/>
              </a:rPr>
              <a:t>Understand custom line of business opportunities</a:t>
            </a:r>
          </a:p>
        </p:txBody>
      </p:sp>
      <p:grpSp>
        <p:nvGrpSpPr>
          <p:cNvPr id="3" name="Group 2">
            <a:extLst>
              <a:ext uri="{FF2B5EF4-FFF2-40B4-BE49-F238E27FC236}">
                <a16:creationId xmlns:a16="http://schemas.microsoft.com/office/drawing/2014/main" id="{EBF067C9-D5C8-16F4-676E-7D7F272871AF}"/>
              </a:ext>
              <a:ext uri="{C183D7F6-B498-43B3-948B-1728B52AA6E4}">
                <adec:decorative xmlns:adec="http://schemas.microsoft.com/office/drawing/2017/decorative" val="1"/>
              </a:ext>
            </a:extLst>
          </p:cNvPr>
          <p:cNvGrpSpPr/>
          <p:nvPr/>
        </p:nvGrpSpPr>
        <p:grpSpPr>
          <a:xfrm>
            <a:off x="3607727" y="2120365"/>
            <a:ext cx="144000" cy="1687965"/>
            <a:chOff x="3607727" y="2120365"/>
            <a:chExt cx="144000" cy="1687965"/>
          </a:xfrm>
        </p:grpSpPr>
        <p:sp>
          <p:nvSpPr>
            <p:cNvPr id="56" name="Graphic 17" descr="Badge Tick1 with solid fill">
              <a:extLst>
                <a:ext uri="{FF2B5EF4-FFF2-40B4-BE49-F238E27FC236}">
                  <a16:creationId xmlns:a16="http://schemas.microsoft.com/office/drawing/2014/main" id="{FFF9F484-0E81-D69E-78F3-11EB1D3C2348}"/>
                </a:ext>
              </a:extLst>
            </p:cNvPr>
            <p:cNvSpPr>
              <a:spLocks noChangeAspect="1"/>
            </p:cNvSpPr>
            <p:nvPr/>
          </p:nvSpPr>
          <p:spPr>
            <a:xfrm>
              <a:off x="3607727" y="2120365"/>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57" name="Graphic 17" descr="Badge Tick1 with solid fill">
              <a:extLst>
                <a:ext uri="{FF2B5EF4-FFF2-40B4-BE49-F238E27FC236}">
                  <a16:creationId xmlns:a16="http://schemas.microsoft.com/office/drawing/2014/main" id="{A9FBCCCE-51CF-2836-9057-A88761CE0550}"/>
                </a:ext>
              </a:extLst>
            </p:cNvPr>
            <p:cNvSpPr>
              <a:spLocks noChangeAspect="1"/>
            </p:cNvSpPr>
            <p:nvPr/>
          </p:nvSpPr>
          <p:spPr>
            <a:xfrm>
              <a:off x="3607727" y="2466790"/>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58" name="Graphic 17" descr="Badge Tick1 with solid fill">
              <a:extLst>
                <a:ext uri="{FF2B5EF4-FFF2-40B4-BE49-F238E27FC236}">
                  <a16:creationId xmlns:a16="http://schemas.microsoft.com/office/drawing/2014/main" id="{04EB08D4-0BD2-237C-091C-D4F9F6E55ED9}"/>
                </a:ext>
              </a:extLst>
            </p:cNvPr>
            <p:cNvSpPr>
              <a:spLocks noChangeAspect="1"/>
            </p:cNvSpPr>
            <p:nvPr/>
          </p:nvSpPr>
          <p:spPr>
            <a:xfrm>
              <a:off x="3607727" y="2824693"/>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78" name="Graphic 17" descr="Badge Tick1 with solid fill">
              <a:extLst>
                <a:ext uri="{FF2B5EF4-FFF2-40B4-BE49-F238E27FC236}">
                  <a16:creationId xmlns:a16="http://schemas.microsoft.com/office/drawing/2014/main" id="{5E682B08-7D74-2331-88EC-8869553B6E19}"/>
                </a:ext>
              </a:extLst>
            </p:cNvPr>
            <p:cNvSpPr>
              <a:spLocks noChangeAspect="1"/>
            </p:cNvSpPr>
            <p:nvPr/>
          </p:nvSpPr>
          <p:spPr>
            <a:xfrm>
              <a:off x="3607727" y="3307772"/>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79" name="Graphic 17" descr="Badge Tick1 with solid fill">
              <a:extLst>
                <a:ext uri="{FF2B5EF4-FFF2-40B4-BE49-F238E27FC236}">
                  <a16:creationId xmlns:a16="http://schemas.microsoft.com/office/drawing/2014/main" id="{4F39D893-72F5-2233-E861-B5B4E6949EE6}"/>
                </a:ext>
              </a:extLst>
            </p:cNvPr>
            <p:cNvSpPr>
              <a:spLocks noChangeAspect="1"/>
            </p:cNvSpPr>
            <p:nvPr/>
          </p:nvSpPr>
          <p:spPr>
            <a:xfrm>
              <a:off x="3607727" y="3664330"/>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grpSp>
      <p:grpSp>
        <p:nvGrpSpPr>
          <p:cNvPr id="4" name="Group 3">
            <a:extLst>
              <a:ext uri="{FF2B5EF4-FFF2-40B4-BE49-F238E27FC236}">
                <a16:creationId xmlns:a16="http://schemas.microsoft.com/office/drawing/2014/main" id="{E47E7656-6AC6-C993-8F97-BA9245AFEE30}"/>
              </a:ext>
              <a:ext uri="{C183D7F6-B498-43B3-948B-1728B52AA6E4}">
                <adec:decorative xmlns:adec="http://schemas.microsoft.com/office/drawing/2017/decorative" val="1"/>
              </a:ext>
            </a:extLst>
          </p:cNvPr>
          <p:cNvGrpSpPr/>
          <p:nvPr/>
        </p:nvGrpSpPr>
        <p:grpSpPr>
          <a:xfrm>
            <a:off x="6392154" y="2120365"/>
            <a:ext cx="144000" cy="1757667"/>
            <a:chOff x="6392154" y="2120365"/>
            <a:chExt cx="144000" cy="1757667"/>
          </a:xfrm>
        </p:grpSpPr>
        <p:sp>
          <p:nvSpPr>
            <p:cNvPr id="60" name="Graphic 17" descr="Badge Tick1 with solid fill">
              <a:extLst>
                <a:ext uri="{FF2B5EF4-FFF2-40B4-BE49-F238E27FC236}">
                  <a16:creationId xmlns:a16="http://schemas.microsoft.com/office/drawing/2014/main" id="{4267CFAE-E932-795F-DBFC-F8263D7E3C58}"/>
                </a:ext>
              </a:extLst>
            </p:cNvPr>
            <p:cNvSpPr>
              <a:spLocks noChangeAspect="1"/>
            </p:cNvSpPr>
            <p:nvPr/>
          </p:nvSpPr>
          <p:spPr>
            <a:xfrm>
              <a:off x="6392154" y="2120365"/>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63" name="Graphic 17" descr="Badge Tick1 with solid fill">
              <a:extLst>
                <a:ext uri="{FF2B5EF4-FFF2-40B4-BE49-F238E27FC236}">
                  <a16:creationId xmlns:a16="http://schemas.microsoft.com/office/drawing/2014/main" id="{2EF6F21A-75C7-B0D9-9717-81BFDDEE2453}"/>
                </a:ext>
              </a:extLst>
            </p:cNvPr>
            <p:cNvSpPr>
              <a:spLocks noChangeAspect="1"/>
            </p:cNvSpPr>
            <p:nvPr/>
          </p:nvSpPr>
          <p:spPr>
            <a:xfrm>
              <a:off x="6392154" y="2466994"/>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1" name="Graphic 17" descr="Badge Tick1 with solid fill">
              <a:extLst>
                <a:ext uri="{FF2B5EF4-FFF2-40B4-BE49-F238E27FC236}">
                  <a16:creationId xmlns:a16="http://schemas.microsoft.com/office/drawing/2014/main" id="{3216948E-0C39-5CF1-5787-8C5E76EB2777}"/>
                </a:ext>
              </a:extLst>
            </p:cNvPr>
            <p:cNvSpPr>
              <a:spLocks noChangeAspect="1"/>
            </p:cNvSpPr>
            <p:nvPr/>
          </p:nvSpPr>
          <p:spPr>
            <a:xfrm>
              <a:off x="6392154" y="2823553"/>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2" name="Graphic 17" descr="Badge Tick1 with solid fill">
              <a:extLst>
                <a:ext uri="{FF2B5EF4-FFF2-40B4-BE49-F238E27FC236}">
                  <a16:creationId xmlns:a16="http://schemas.microsoft.com/office/drawing/2014/main" id="{28643970-7D86-B137-043F-2814457A271C}"/>
                </a:ext>
              </a:extLst>
            </p:cNvPr>
            <p:cNvSpPr>
              <a:spLocks noChangeAspect="1"/>
            </p:cNvSpPr>
            <p:nvPr/>
          </p:nvSpPr>
          <p:spPr>
            <a:xfrm>
              <a:off x="6392154" y="3168610"/>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3" name="Graphic 17" descr="Badge Tick1 with solid fill">
              <a:extLst>
                <a:ext uri="{FF2B5EF4-FFF2-40B4-BE49-F238E27FC236}">
                  <a16:creationId xmlns:a16="http://schemas.microsoft.com/office/drawing/2014/main" id="{7682C5E5-05C8-29B5-96A1-691A0278937E}"/>
                </a:ext>
              </a:extLst>
            </p:cNvPr>
            <p:cNvSpPr>
              <a:spLocks noChangeAspect="1"/>
            </p:cNvSpPr>
            <p:nvPr/>
          </p:nvSpPr>
          <p:spPr>
            <a:xfrm>
              <a:off x="6392154" y="3519418"/>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4" name="Graphic 17" descr="Badge Tick1 with solid fill">
              <a:extLst>
                <a:ext uri="{FF2B5EF4-FFF2-40B4-BE49-F238E27FC236}">
                  <a16:creationId xmlns:a16="http://schemas.microsoft.com/office/drawing/2014/main" id="{B06A446C-5CA3-140D-B5FA-A55FC17F8CC7}"/>
                </a:ext>
              </a:extLst>
            </p:cNvPr>
            <p:cNvSpPr>
              <a:spLocks noChangeAspect="1"/>
            </p:cNvSpPr>
            <p:nvPr/>
          </p:nvSpPr>
          <p:spPr>
            <a:xfrm>
              <a:off x="6392154" y="3734032"/>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grpSp>
      <p:grpSp>
        <p:nvGrpSpPr>
          <p:cNvPr id="6" name="Group 5">
            <a:extLst>
              <a:ext uri="{FF2B5EF4-FFF2-40B4-BE49-F238E27FC236}">
                <a16:creationId xmlns:a16="http://schemas.microsoft.com/office/drawing/2014/main" id="{9AA47E0B-4271-DB9B-8450-D3B0E8ABFE18}"/>
              </a:ext>
              <a:ext uri="{C183D7F6-B498-43B3-948B-1728B52AA6E4}">
                <adec:decorative xmlns:adec="http://schemas.microsoft.com/office/drawing/2017/decorative" val="1"/>
              </a:ext>
            </a:extLst>
          </p:cNvPr>
          <p:cNvGrpSpPr/>
          <p:nvPr/>
        </p:nvGrpSpPr>
        <p:grpSpPr>
          <a:xfrm>
            <a:off x="9124825" y="2121264"/>
            <a:ext cx="144000" cy="1210776"/>
            <a:chOff x="9124825" y="2121264"/>
            <a:chExt cx="144000" cy="1210776"/>
          </a:xfrm>
        </p:grpSpPr>
        <p:sp>
          <p:nvSpPr>
            <p:cNvPr id="64" name="Graphic 17" descr="Badge Tick1 with solid fill">
              <a:extLst>
                <a:ext uri="{FF2B5EF4-FFF2-40B4-BE49-F238E27FC236}">
                  <a16:creationId xmlns:a16="http://schemas.microsoft.com/office/drawing/2014/main" id="{B2921611-D7A0-3016-2D57-F12CAC2F87B7}"/>
                </a:ext>
              </a:extLst>
            </p:cNvPr>
            <p:cNvSpPr>
              <a:spLocks noChangeAspect="1"/>
            </p:cNvSpPr>
            <p:nvPr/>
          </p:nvSpPr>
          <p:spPr>
            <a:xfrm>
              <a:off x="9124825" y="2121264"/>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67" name="Graphic 17" descr="Badge Tick1 with solid fill">
              <a:extLst>
                <a:ext uri="{FF2B5EF4-FFF2-40B4-BE49-F238E27FC236}">
                  <a16:creationId xmlns:a16="http://schemas.microsoft.com/office/drawing/2014/main" id="{AB2D934F-F4A5-C906-D700-EBD5882367BE}"/>
                </a:ext>
              </a:extLst>
            </p:cNvPr>
            <p:cNvSpPr>
              <a:spLocks noChangeAspect="1"/>
            </p:cNvSpPr>
            <p:nvPr/>
          </p:nvSpPr>
          <p:spPr>
            <a:xfrm>
              <a:off x="9124825" y="2339868"/>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68" name="Graphic 17" descr="Badge Tick1 with solid fill">
              <a:extLst>
                <a:ext uri="{FF2B5EF4-FFF2-40B4-BE49-F238E27FC236}">
                  <a16:creationId xmlns:a16="http://schemas.microsoft.com/office/drawing/2014/main" id="{F640AAA3-11D5-55D2-2D21-2553BFBD7112}"/>
                </a:ext>
              </a:extLst>
            </p:cNvPr>
            <p:cNvSpPr>
              <a:spLocks noChangeAspect="1"/>
            </p:cNvSpPr>
            <p:nvPr/>
          </p:nvSpPr>
          <p:spPr>
            <a:xfrm>
              <a:off x="9124825" y="2835954"/>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5" name="Graphic 17" descr="Badge Tick1 with solid fill">
              <a:extLst>
                <a:ext uri="{FF2B5EF4-FFF2-40B4-BE49-F238E27FC236}">
                  <a16:creationId xmlns:a16="http://schemas.microsoft.com/office/drawing/2014/main" id="{53F0EFB9-FAA2-CEC0-1877-BA0DEB0C8126}"/>
                </a:ext>
              </a:extLst>
            </p:cNvPr>
            <p:cNvSpPr>
              <a:spLocks noChangeAspect="1"/>
            </p:cNvSpPr>
            <p:nvPr/>
          </p:nvSpPr>
          <p:spPr>
            <a:xfrm>
              <a:off x="9124825" y="3188040"/>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grpSp>
      <p:grpSp>
        <p:nvGrpSpPr>
          <p:cNvPr id="2" name="Group 1">
            <a:extLst>
              <a:ext uri="{FF2B5EF4-FFF2-40B4-BE49-F238E27FC236}">
                <a16:creationId xmlns:a16="http://schemas.microsoft.com/office/drawing/2014/main" id="{E772AD2D-654E-4150-76EE-59912B2830EC}"/>
              </a:ext>
              <a:ext uri="{C183D7F6-B498-43B3-948B-1728B52AA6E4}">
                <adec:decorative xmlns:adec="http://schemas.microsoft.com/office/drawing/2017/decorative" val="1"/>
              </a:ext>
            </a:extLst>
          </p:cNvPr>
          <p:cNvGrpSpPr/>
          <p:nvPr/>
        </p:nvGrpSpPr>
        <p:grpSpPr>
          <a:xfrm>
            <a:off x="866616" y="2140477"/>
            <a:ext cx="145921" cy="1531063"/>
            <a:chOff x="866616" y="2140477"/>
            <a:chExt cx="145921" cy="1531063"/>
          </a:xfrm>
        </p:grpSpPr>
        <p:sp>
          <p:nvSpPr>
            <p:cNvPr id="54" name="Graphic 17" descr="Badge Tick1 with solid fill">
              <a:extLst>
                <a:ext uri="{FF2B5EF4-FFF2-40B4-BE49-F238E27FC236}">
                  <a16:creationId xmlns:a16="http://schemas.microsoft.com/office/drawing/2014/main" id="{96B6BEB7-6895-8D24-03E5-5183CB814939}"/>
                </a:ext>
              </a:extLst>
            </p:cNvPr>
            <p:cNvSpPr>
              <a:spLocks noChangeAspect="1"/>
            </p:cNvSpPr>
            <p:nvPr/>
          </p:nvSpPr>
          <p:spPr>
            <a:xfrm>
              <a:off x="868537" y="2140477"/>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55" name="Graphic 17" descr="Badge Tick1 with solid fill">
              <a:extLst>
                <a:ext uri="{FF2B5EF4-FFF2-40B4-BE49-F238E27FC236}">
                  <a16:creationId xmlns:a16="http://schemas.microsoft.com/office/drawing/2014/main" id="{6DC58316-0561-94E0-94FE-3520C2CB94AF}"/>
                </a:ext>
              </a:extLst>
            </p:cNvPr>
            <p:cNvSpPr>
              <a:spLocks noChangeAspect="1"/>
            </p:cNvSpPr>
            <p:nvPr/>
          </p:nvSpPr>
          <p:spPr>
            <a:xfrm>
              <a:off x="868537" y="2488252"/>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76" name="Graphic 17" descr="Badge Tick1 with solid fill">
              <a:extLst>
                <a:ext uri="{FF2B5EF4-FFF2-40B4-BE49-F238E27FC236}">
                  <a16:creationId xmlns:a16="http://schemas.microsoft.com/office/drawing/2014/main" id="{B257D5B1-BEFE-736D-C2F5-831F19DE9F8C}"/>
                </a:ext>
              </a:extLst>
            </p:cNvPr>
            <p:cNvSpPr>
              <a:spLocks noChangeAspect="1"/>
            </p:cNvSpPr>
            <p:nvPr/>
          </p:nvSpPr>
          <p:spPr>
            <a:xfrm>
              <a:off x="868537" y="2841672"/>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77" name="Graphic 17" descr="Badge Tick1 with solid fill">
              <a:extLst>
                <a:ext uri="{FF2B5EF4-FFF2-40B4-BE49-F238E27FC236}">
                  <a16:creationId xmlns:a16="http://schemas.microsoft.com/office/drawing/2014/main" id="{B687C5E9-1DFF-846D-8A57-EE2D4F4052D5}"/>
                </a:ext>
              </a:extLst>
            </p:cNvPr>
            <p:cNvSpPr>
              <a:spLocks noChangeAspect="1"/>
            </p:cNvSpPr>
            <p:nvPr/>
          </p:nvSpPr>
          <p:spPr>
            <a:xfrm>
              <a:off x="866616" y="3173688"/>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sp>
          <p:nvSpPr>
            <p:cNvPr id="86" name="Graphic 17" descr="Badge Tick1 with solid fill">
              <a:extLst>
                <a:ext uri="{FF2B5EF4-FFF2-40B4-BE49-F238E27FC236}">
                  <a16:creationId xmlns:a16="http://schemas.microsoft.com/office/drawing/2014/main" id="{5C46EF46-2451-91D7-C47C-33A96C75D083}"/>
                </a:ext>
              </a:extLst>
            </p:cNvPr>
            <p:cNvSpPr>
              <a:spLocks noChangeAspect="1"/>
            </p:cNvSpPr>
            <p:nvPr/>
          </p:nvSpPr>
          <p:spPr>
            <a:xfrm>
              <a:off x="866616" y="3527540"/>
              <a:ext cx="144000" cy="144000"/>
            </a:xfrm>
            <a:custGeom>
              <a:avLst/>
              <a:gdLst>
                <a:gd name="connsiteX0" fmla="*/ 129060 w 258119"/>
                <a:gd name="connsiteY0" fmla="*/ 0 h 258119"/>
                <a:gd name="connsiteX1" fmla="*/ 0 w 258119"/>
                <a:gd name="connsiteY1" fmla="*/ 129060 h 258119"/>
                <a:gd name="connsiteX2" fmla="*/ 129060 w 258119"/>
                <a:gd name="connsiteY2" fmla="*/ 258120 h 258119"/>
                <a:gd name="connsiteX3" fmla="*/ 258120 w 258119"/>
                <a:gd name="connsiteY3" fmla="*/ 129060 h 258119"/>
                <a:gd name="connsiteX4" fmla="*/ 258120 w 258119"/>
                <a:gd name="connsiteY4" fmla="*/ 129050 h 258119"/>
                <a:gd name="connsiteX5" fmla="*/ 129158 w 258119"/>
                <a:gd name="connsiteY5" fmla="*/ 0 h 258119"/>
                <a:gd name="connsiteX6" fmla="*/ 129060 w 258119"/>
                <a:gd name="connsiteY6" fmla="*/ 0 h 258119"/>
                <a:gd name="connsiteX7" fmla="*/ 160323 w 258119"/>
                <a:gd name="connsiteY7" fmla="*/ 135224 h 258119"/>
                <a:gd name="connsiteX8" fmla="*/ 103573 w 258119"/>
                <a:gd name="connsiteY8" fmla="*/ 192032 h 258119"/>
                <a:gd name="connsiteX9" fmla="*/ 54945 w 258119"/>
                <a:gd name="connsiteY9" fmla="*/ 143404 h 258119"/>
                <a:gd name="connsiteX10" fmla="*/ 71192 w 258119"/>
                <a:gd name="connsiteY10" fmla="*/ 127157 h 258119"/>
                <a:gd name="connsiteX11" fmla="*/ 103573 w 258119"/>
                <a:gd name="connsiteY11" fmla="*/ 159538 h 258119"/>
                <a:gd name="connsiteX12" fmla="*/ 150468 w 258119"/>
                <a:gd name="connsiteY12" fmla="*/ 112035 h 258119"/>
                <a:gd name="connsiteX13" fmla="*/ 190706 w 258119"/>
                <a:gd name="connsiteY13" fmla="*/ 72307 h 258119"/>
                <a:gd name="connsiteX14" fmla="*/ 192171 w 258119"/>
                <a:gd name="connsiteY14" fmla="*/ 70947 h 258119"/>
                <a:gd name="connsiteX15" fmla="*/ 193530 w 258119"/>
                <a:gd name="connsiteY15" fmla="*/ 69479 h 258119"/>
                <a:gd name="connsiteX16" fmla="*/ 210005 w 258119"/>
                <a:gd name="connsiteY16" fmla="*/ 85726 h 258119"/>
                <a:gd name="connsiteX17" fmla="*/ 160320 w 258119"/>
                <a:gd name="connsiteY17" fmla="*/ 135214 h 25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8119" h="258119">
                  <a:moveTo>
                    <a:pt x="129060" y="0"/>
                  </a:moveTo>
                  <a:cubicBezTo>
                    <a:pt x="57782" y="0"/>
                    <a:pt x="0" y="57782"/>
                    <a:pt x="0" y="129060"/>
                  </a:cubicBezTo>
                  <a:cubicBezTo>
                    <a:pt x="0" y="200337"/>
                    <a:pt x="57782" y="258120"/>
                    <a:pt x="129060" y="258120"/>
                  </a:cubicBezTo>
                  <a:cubicBezTo>
                    <a:pt x="200337" y="258120"/>
                    <a:pt x="258120" y="200337"/>
                    <a:pt x="258120" y="129060"/>
                  </a:cubicBezTo>
                  <a:cubicBezTo>
                    <a:pt x="258120" y="129056"/>
                    <a:pt x="258120" y="129053"/>
                    <a:pt x="258120" y="129050"/>
                  </a:cubicBezTo>
                  <a:cubicBezTo>
                    <a:pt x="258144" y="57802"/>
                    <a:pt x="200406" y="24"/>
                    <a:pt x="129158" y="0"/>
                  </a:cubicBezTo>
                  <a:cubicBezTo>
                    <a:pt x="129125" y="0"/>
                    <a:pt x="129093" y="0"/>
                    <a:pt x="129060" y="0"/>
                  </a:cubicBezTo>
                  <a:close/>
                  <a:moveTo>
                    <a:pt x="160323" y="135224"/>
                  </a:moveTo>
                  <a:cubicBezTo>
                    <a:pt x="141520" y="153993"/>
                    <a:pt x="122603" y="172929"/>
                    <a:pt x="103573" y="192032"/>
                  </a:cubicBezTo>
                  <a:cubicBezTo>
                    <a:pt x="87402" y="175784"/>
                    <a:pt x="71193" y="159574"/>
                    <a:pt x="54945" y="143404"/>
                  </a:cubicBezTo>
                  <a:lnTo>
                    <a:pt x="71192" y="127157"/>
                  </a:lnTo>
                  <a:lnTo>
                    <a:pt x="103573" y="159538"/>
                  </a:lnTo>
                  <a:cubicBezTo>
                    <a:pt x="119293" y="143591"/>
                    <a:pt x="134925" y="127757"/>
                    <a:pt x="150468" y="112035"/>
                  </a:cubicBezTo>
                  <a:cubicBezTo>
                    <a:pt x="166001" y="96315"/>
                    <a:pt x="174595" y="87877"/>
                    <a:pt x="190706" y="72307"/>
                  </a:cubicBezTo>
                  <a:cubicBezTo>
                    <a:pt x="191158" y="71855"/>
                    <a:pt x="191644" y="71406"/>
                    <a:pt x="192171" y="70947"/>
                  </a:cubicBezTo>
                  <a:cubicBezTo>
                    <a:pt x="192681" y="70514"/>
                    <a:pt x="193138" y="70022"/>
                    <a:pt x="193530" y="69479"/>
                  </a:cubicBezTo>
                  <a:lnTo>
                    <a:pt x="210005" y="85726"/>
                  </a:lnTo>
                  <a:cubicBezTo>
                    <a:pt x="190869" y="104756"/>
                    <a:pt x="179125" y="116446"/>
                    <a:pt x="160320" y="135214"/>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b="1">
                <a:solidFill>
                  <a:srgbClr val="FFFFFF"/>
                </a:solidFill>
                <a:latin typeface="Segoe UI Semibold"/>
                <a:cs typeface="Segoe UI" panose="020B0502040204020203" pitchFamily="34" charset="0"/>
              </a:endParaRPr>
            </a:p>
          </p:txBody>
        </p:sp>
      </p:grpSp>
      <p:sp>
        <p:nvSpPr>
          <p:cNvPr id="87" name="Left Bracket 86">
            <a:extLst>
              <a:ext uri="{FF2B5EF4-FFF2-40B4-BE49-F238E27FC236}">
                <a16:creationId xmlns:a16="http://schemas.microsoft.com/office/drawing/2014/main" id="{764AFA39-EDCC-4E7C-7CB4-4D9F59014820}"/>
              </a:ext>
              <a:ext uri="{C183D7F6-B498-43B3-948B-1728B52AA6E4}">
                <adec:decorative xmlns:adec="http://schemas.microsoft.com/office/drawing/2017/decorative" val="1"/>
              </a:ext>
            </a:extLst>
          </p:cNvPr>
          <p:cNvSpPr/>
          <p:nvPr/>
        </p:nvSpPr>
        <p:spPr>
          <a:xfrm rot="16200000">
            <a:off x="6001223" y="-400944"/>
            <a:ext cx="185675" cy="9694092"/>
          </a:xfrm>
          <a:prstGeom prst="leftBracket">
            <a:avLst>
              <a:gd name="adj" fmla="val 81770"/>
            </a:avLst>
          </a:prstGeom>
          <a:ln w="19050">
            <a:solidFill>
              <a:srgbClr val="8661C5"/>
            </a:solidFill>
            <a:tailEnd type="none" w="lg" len="sm"/>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solidFill>
                <a:srgbClr val="8661C5"/>
              </a:solidFill>
              <a:effectLst/>
              <a:uLnTx/>
              <a:uFillTx/>
              <a:latin typeface="Segoe UI Semibold"/>
              <a:ea typeface="+mn-ea"/>
              <a:cs typeface="Segoe UI" panose="020B0502040204020203" pitchFamily="34" charset="0"/>
            </a:endParaRPr>
          </a:p>
        </p:txBody>
      </p:sp>
      <p:sp>
        <p:nvSpPr>
          <p:cNvPr id="88" name="Rectangle: Rounded Corners 10">
            <a:extLst>
              <a:ext uri="{FF2B5EF4-FFF2-40B4-BE49-F238E27FC236}">
                <a16:creationId xmlns:a16="http://schemas.microsoft.com/office/drawing/2014/main" id="{D84FACEE-C795-2BFB-711F-C0640710C614}"/>
              </a:ext>
            </a:extLst>
          </p:cNvPr>
          <p:cNvSpPr/>
          <p:nvPr/>
        </p:nvSpPr>
        <p:spPr>
          <a:xfrm>
            <a:off x="3341124" y="4369025"/>
            <a:ext cx="5505872" cy="335787"/>
          </a:xfrm>
          <a:prstGeom prst="roundRect">
            <a:avLst>
              <a:gd name="adj" fmla="val 50000"/>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dirty="0">
                <a:gradFill>
                  <a:gsLst>
                    <a:gs pos="0">
                      <a:srgbClr val="FFFFFF"/>
                    </a:gs>
                    <a:gs pos="100000">
                      <a:srgbClr val="FFFFFF"/>
                    </a:gs>
                  </a:gsLst>
                  <a:path path="circle">
                    <a:fillToRect l="100000" t="100000"/>
                  </a:path>
                </a:gradFill>
                <a:cs typeface="Segoe UI" panose="020B0502040204020203" pitchFamily="34" charset="0"/>
              </a:rPr>
              <a:t>Support continuous learning and optimization</a:t>
            </a:r>
          </a:p>
        </p:txBody>
      </p:sp>
      <p:sp>
        <p:nvSpPr>
          <p:cNvPr id="89" name="Rounded Rectangle 76">
            <a:extLst>
              <a:ext uri="{FF2B5EF4-FFF2-40B4-BE49-F238E27FC236}">
                <a16:creationId xmlns:a16="http://schemas.microsoft.com/office/drawing/2014/main" id="{51A923E4-342F-D212-794E-3454138FFFE9}"/>
              </a:ext>
              <a:ext uri="{C183D7F6-B498-43B3-948B-1728B52AA6E4}">
                <adec:decorative xmlns:adec="http://schemas.microsoft.com/office/drawing/2017/decorative" val="1"/>
              </a:ext>
            </a:extLst>
          </p:cNvPr>
          <p:cNvSpPr/>
          <p:nvPr/>
        </p:nvSpPr>
        <p:spPr bwMode="auto">
          <a:xfrm>
            <a:off x="672370" y="4768095"/>
            <a:ext cx="10982061" cy="1549164"/>
          </a:xfrm>
          <a:prstGeom prst="roundRect">
            <a:avLst>
              <a:gd name="adj" fmla="val 7452"/>
            </a:avLst>
          </a:prstGeom>
          <a:solidFill>
            <a:srgbClr val="F4F3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0" name="TextBox 89">
            <a:extLst>
              <a:ext uri="{FF2B5EF4-FFF2-40B4-BE49-F238E27FC236}">
                <a16:creationId xmlns:a16="http://schemas.microsoft.com/office/drawing/2014/main" id="{3F68422A-5F3B-263E-90E8-407EECD5AF26}"/>
              </a:ext>
            </a:extLst>
          </p:cNvPr>
          <p:cNvSpPr txBox="1"/>
          <p:nvPr/>
        </p:nvSpPr>
        <p:spPr>
          <a:xfrm rot="16200000">
            <a:off x="-109978" y="5291183"/>
            <a:ext cx="1087506"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i="0" u="none" strike="noStrike" kern="1200" cap="all" spc="300" normalizeH="0" baseline="0" noProof="0" dirty="0">
                <a:ln>
                  <a:noFill/>
                </a:ln>
                <a:solidFill>
                  <a:srgbClr val="E8F29A"/>
                </a:solidFill>
                <a:effectLst/>
                <a:uLnTx/>
                <a:uFillTx/>
                <a:latin typeface="Segoe UI Semibold"/>
                <a:ea typeface="+mn-ea"/>
                <a:cs typeface="Segoe UI" panose="020B0502040204020203" pitchFamily="34" charset="0"/>
              </a:rPr>
              <a:t>Microsoft resources</a:t>
            </a:r>
          </a:p>
        </p:txBody>
      </p:sp>
      <p:pic>
        <p:nvPicPr>
          <p:cNvPr id="91" name="Picture 90">
            <a:extLst>
              <a:ext uri="{FF2B5EF4-FFF2-40B4-BE49-F238E27FC236}">
                <a16:creationId xmlns:a16="http://schemas.microsoft.com/office/drawing/2014/main" id="{CD3563B8-3380-ACE4-EF3C-853C9E81DD09}"/>
              </a:ext>
              <a:ext uri="{C183D7F6-B498-43B3-948B-1728B52AA6E4}">
                <adec:decorative xmlns:adec="http://schemas.microsoft.com/office/drawing/2017/decorative" val="1"/>
              </a:ext>
            </a:extLst>
          </p:cNvPr>
          <p:cNvPicPr>
            <a:picLocks noChangeAspect="1"/>
          </p:cNvPicPr>
          <p:nvPr/>
        </p:nvPicPr>
        <p:blipFill>
          <a:blip r:embed="rId3"/>
          <a:srcRect l="-244" t="513" r="16661" b="1640"/>
          <a:stretch/>
        </p:blipFill>
        <p:spPr>
          <a:xfrm>
            <a:off x="823813" y="5570347"/>
            <a:ext cx="955393" cy="551131"/>
          </a:xfrm>
          <a:prstGeom prst="roundRect">
            <a:avLst>
              <a:gd name="adj" fmla="val 8014"/>
            </a:avLst>
          </a:prstGeom>
          <a:ln w="3175">
            <a:solidFill>
              <a:schemeClr val="bg1">
                <a:lumMod val="50000"/>
              </a:schemeClr>
            </a:solidFill>
          </a:ln>
        </p:spPr>
      </p:pic>
      <p:pic>
        <p:nvPicPr>
          <p:cNvPr id="92" name="Picture 91">
            <a:extLst>
              <a:ext uri="{FF2B5EF4-FFF2-40B4-BE49-F238E27FC236}">
                <a16:creationId xmlns:a16="http://schemas.microsoft.com/office/drawing/2014/main" id="{3B79949C-2B75-E469-67C6-1097BCF710E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191978" y="4846876"/>
            <a:ext cx="904022" cy="550912"/>
          </a:xfrm>
          <a:prstGeom prst="roundRect">
            <a:avLst>
              <a:gd name="adj" fmla="val 8014"/>
            </a:avLst>
          </a:prstGeom>
          <a:ln w="3175">
            <a:solidFill>
              <a:schemeClr val="bg1">
                <a:lumMod val="50000"/>
              </a:schemeClr>
            </a:solidFill>
          </a:ln>
        </p:spPr>
      </p:pic>
      <p:pic>
        <p:nvPicPr>
          <p:cNvPr id="93" name="Picture 92">
            <a:extLst>
              <a:ext uri="{FF2B5EF4-FFF2-40B4-BE49-F238E27FC236}">
                <a16:creationId xmlns:a16="http://schemas.microsoft.com/office/drawing/2014/main" id="{84C76693-1B2E-63BE-13F7-1D6C44EAB3F0}"/>
              </a:ext>
              <a:ext uri="{C183D7F6-B498-43B3-948B-1728B52AA6E4}">
                <adec:decorative xmlns:adec="http://schemas.microsoft.com/office/drawing/2017/decorative" val="1"/>
              </a:ext>
            </a:extLst>
          </p:cNvPr>
          <p:cNvPicPr>
            <a:picLocks noChangeAspect="1"/>
          </p:cNvPicPr>
          <p:nvPr/>
        </p:nvPicPr>
        <p:blipFill>
          <a:blip r:embed="rId5"/>
          <a:srcRect l="10448" t="2857" r="7463" b="4286"/>
          <a:stretch/>
        </p:blipFill>
        <p:spPr>
          <a:xfrm>
            <a:off x="5198532" y="5554379"/>
            <a:ext cx="890914" cy="527070"/>
          </a:xfrm>
          <a:prstGeom prst="roundRect">
            <a:avLst>
              <a:gd name="adj" fmla="val 8014"/>
            </a:avLst>
          </a:prstGeom>
          <a:ln w="3175">
            <a:solidFill>
              <a:schemeClr val="bg1">
                <a:lumMod val="50000"/>
              </a:schemeClr>
            </a:solidFill>
          </a:ln>
        </p:spPr>
      </p:pic>
      <p:sp>
        <p:nvSpPr>
          <p:cNvPr id="94" name="TextBox 93">
            <a:extLst>
              <a:ext uri="{FF2B5EF4-FFF2-40B4-BE49-F238E27FC236}">
                <a16:creationId xmlns:a16="http://schemas.microsoft.com/office/drawing/2014/main" id="{ACE77ACF-D970-E572-20FE-B32D7C2D9858}"/>
              </a:ext>
            </a:extLst>
          </p:cNvPr>
          <p:cNvSpPr txBox="1"/>
          <p:nvPr/>
        </p:nvSpPr>
        <p:spPr>
          <a:xfrm>
            <a:off x="1910677" y="4987303"/>
            <a:ext cx="3245523" cy="1232645"/>
          </a:xfrm>
          <a:prstGeom prst="rect">
            <a:avLst/>
          </a:prstGeom>
          <a:noFill/>
        </p:spPr>
        <p:txBody>
          <a:bodyPr wrap="square" lIns="0" tIns="0" rIns="0" bIns="0"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defRPr>
            </a:lvl1pPr>
          </a:lstStyle>
          <a:p>
            <a:pPr algn="l">
              <a:spcAft>
                <a:spcPts val="900"/>
              </a:spcAft>
              <a:defRPr/>
            </a:pPr>
            <a:r>
              <a:rPr lang="en-US" sz="1200" b="1" dirty="0">
                <a:gradFill>
                  <a:gsLst>
                    <a:gs pos="0">
                      <a:srgbClr val="0078D4"/>
                    </a:gs>
                    <a:gs pos="100000">
                      <a:srgbClr val="0078D4"/>
                    </a:gs>
                  </a:gsLst>
                  <a:lin ang="0" scaled="1"/>
                </a:gradFill>
                <a:latin typeface="Segoe UI Semibold"/>
                <a:cs typeface="Segoe UI Semibold"/>
                <a:hlinkClick r:id="rId6">
                  <a:extLst>
                    <a:ext uri="{A12FA001-AC4F-418D-AE19-62706E023703}">
                      <ahyp:hlinkClr xmlns:ahyp="http://schemas.microsoft.com/office/drawing/2018/hyperlinkcolor" val="tx"/>
                    </a:ext>
                  </a:extLst>
                </a:hlinkClick>
              </a:rPr>
              <a:t>Microsoft Unified</a:t>
            </a:r>
            <a:endParaRPr lang="en-US" sz="1200" b="1" dirty="0">
              <a:gradFill>
                <a:gsLst>
                  <a:gs pos="0">
                    <a:srgbClr val="0078D4"/>
                  </a:gs>
                  <a:gs pos="100000">
                    <a:srgbClr val="0078D4"/>
                  </a:gs>
                </a:gsLst>
                <a:lin ang="0" scaled="1"/>
              </a:gradFill>
              <a:latin typeface="Segoe UI Semibold"/>
              <a:cs typeface="Segoe UI Semibold"/>
            </a:endParaRPr>
          </a:p>
          <a:p>
            <a:pPr algn="l">
              <a:spcAft>
                <a:spcPts val="900"/>
              </a:spcAft>
              <a:defRPr/>
            </a:pPr>
            <a:r>
              <a:rPr lang="en-US" sz="1000" dirty="0">
                <a:solidFill>
                  <a:schemeClr val="bg1"/>
                </a:solidFill>
                <a:cs typeface="Segoe UI"/>
              </a:rPr>
              <a:t>Unified unlocks the greatest value from your investment.</a:t>
            </a:r>
          </a:p>
          <a:p>
            <a:pPr algn="l">
              <a:spcAft>
                <a:spcPts val="900"/>
              </a:spcAft>
              <a:defRPr/>
            </a:pPr>
            <a:r>
              <a:rPr lang="en-US" sz="1200" b="1" dirty="0">
                <a:gradFill>
                  <a:gsLst>
                    <a:gs pos="0">
                      <a:srgbClr val="0078D4"/>
                    </a:gs>
                    <a:gs pos="100000">
                      <a:srgbClr val="0078D4"/>
                    </a:gs>
                  </a:gsLst>
                  <a:lin ang="0" scaled="1"/>
                </a:gradFill>
                <a:latin typeface="Segoe UI Semibold"/>
                <a:cs typeface="Segoe UI Semibold"/>
                <a:hlinkClick r:id="rId7">
                  <a:extLst>
                    <a:ext uri="{A12FA001-AC4F-418D-AE19-62706E023703}">
                      <ahyp:hlinkClr xmlns:ahyp="http://schemas.microsoft.com/office/drawing/2018/hyperlinkcolor" val="tx"/>
                    </a:ext>
                  </a:extLst>
                </a:hlinkClick>
              </a:rPr>
              <a:t>Microsoft FastTrack</a:t>
            </a:r>
            <a:endParaRPr lang="en-US" sz="1200" b="1" dirty="0">
              <a:gradFill>
                <a:gsLst>
                  <a:gs pos="0">
                    <a:srgbClr val="0078D4"/>
                  </a:gs>
                  <a:gs pos="100000">
                    <a:srgbClr val="0078D4"/>
                  </a:gs>
                </a:gsLst>
                <a:lin ang="0" scaled="1"/>
              </a:gradFill>
              <a:latin typeface="Segoe UI Semibold"/>
              <a:cs typeface="Segoe UI Semibold"/>
            </a:endParaRPr>
          </a:p>
          <a:p>
            <a:pPr algn="l">
              <a:spcAft>
                <a:spcPts val="900"/>
              </a:spcAft>
              <a:defRPr/>
            </a:pPr>
            <a:r>
              <a:rPr lang="en-US" sz="1000" dirty="0">
                <a:solidFill>
                  <a:schemeClr val="bg1"/>
                </a:solidFill>
                <a:cs typeface="Segoe UI"/>
              </a:rPr>
              <a:t>FastTrack is a Microsoft delivered benefit designed to help you deploy Microsoft 365.</a:t>
            </a:r>
          </a:p>
        </p:txBody>
      </p:sp>
      <p:sp>
        <p:nvSpPr>
          <p:cNvPr id="95" name="TextBox 94">
            <a:extLst>
              <a:ext uri="{FF2B5EF4-FFF2-40B4-BE49-F238E27FC236}">
                <a16:creationId xmlns:a16="http://schemas.microsoft.com/office/drawing/2014/main" id="{32334759-7B66-B45D-DB22-A4EAC873E32A}"/>
              </a:ext>
            </a:extLst>
          </p:cNvPr>
          <p:cNvSpPr txBox="1"/>
          <p:nvPr/>
        </p:nvSpPr>
        <p:spPr>
          <a:xfrm>
            <a:off x="6324664" y="4829837"/>
            <a:ext cx="5192266" cy="558614"/>
          </a:xfrm>
          <a:prstGeom prst="rect">
            <a:avLst/>
          </a:prstGeom>
          <a:noFill/>
        </p:spPr>
        <p:txBody>
          <a:bodyPr wrap="square" lIns="0" tIns="0" rIns="0" bIns="0"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defRPr>
            </a:lvl1pPr>
          </a:lstStyle>
          <a:p>
            <a:pPr algn="l">
              <a:spcAft>
                <a:spcPts val="900"/>
              </a:spcAft>
              <a:defRPr/>
            </a:pPr>
            <a:r>
              <a:rPr lang="en-US" sz="1200" b="1" dirty="0">
                <a:gradFill>
                  <a:gsLst>
                    <a:gs pos="0">
                      <a:srgbClr val="0078D4"/>
                    </a:gs>
                    <a:gs pos="100000">
                      <a:srgbClr val="0078D4"/>
                    </a:gs>
                  </a:gsLst>
                  <a:lin ang="0" scaled="1"/>
                </a:gradFill>
                <a:latin typeface="Segoe UI Semibold"/>
                <a:cs typeface="Segoe UI Semibold"/>
                <a:hlinkClick r:id="rId8">
                  <a:extLst>
                    <a:ext uri="{A12FA001-AC4F-418D-AE19-62706E023703}">
                      <ahyp:hlinkClr xmlns:ahyp="http://schemas.microsoft.com/office/drawing/2018/hyperlinkcolor" val="tx"/>
                    </a:ext>
                  </a:extLst>
                </a:hlinkClick>
              </a:rPr>
              <a:t>Microsoft Learn</a:t>
            </a:r>
          </a:p>
          <a:p>
            <a:pPr algn="l">
              <a:spcAft>
                <a:spcPts val="900"/>
              </a:spcAft>
              <a:defRPr/>
            </a:pPr>
            <a:r>
              <a:rPr lang="en-US" sz="1000" dirty="0">
                <a:solidFill>
                  <a:prstClr val="black"/>
                </a:solidFill>
                <a:cs typeface="Segoe UI"/>
              </a:rPr>
              <a:t>Build your skills across Microsoft products and services with industry leading online training and certification programs.</a:t>
            </a:r>
          </a:p>
        </p:txBody>
      </p:sp>
      <p:sp>
        <p:nvSpPr>
          <p:cNvPr id="96" name="TextBox 95">
            <a:extLst>
              <a:ext uri="{FF2B5EF4-FFF2-40B4-BE49-F238E27FC236}">
                <a16:creationId xmlns:a16="http://schemas.microsoft.com/office/drawing/2014/main" id="{59D1293B-1C3E-10D2-1AAC-2C9A32F30658}"/>
              </a:ext>
            </a:extLst>
          </p:cNvPr>
          <p:cNvSpPr txBox="1"/>
          <p:nvPr/>
        </p:nvSpPr>
        <p:spPr>
          <a:xfrm>
            <a:off x="6324664" y="5469357"/>
            <a:ext cx="5269720" cy="697114"/>
          </a:xfrm>
          <a:prstGeom prst="rect">
            <a:avLst/>
          </a:prstGeom>
          <a:noFill/>
        </p:spPr>
        <p:txBody>
          <a:bodyPr wrap="square" lIns="0" tIns="0" rIns="0" bIns="0" rtlCol="0" anchor="t">
            <a:spAutoFit/>
          </a:bodyPr>
          <a:lstStyle>
            <a:defPPr>
              <a:defRPr lang="en-US"/>
            </a:defPPr>
            <a:lvl1pPr marR="0" lvl="0" indent="0" algn="ctr" defTabSz="932472" fontAlgn="base">
              <a:lnSpc>
                <a:spcPct val="90000"/>
              </a:lnSpc>
              <a:spcBef>
                <a:spcPct val="0"/>
              </a:spcBef>
              <a:spcAft>
                <a:spcPct val="0"/>
              </a:spcAft>
              <a:buClrTx/>
              <a:buSzTx/>
              <a:buFontTx/>
              <a:buNone/>
              <a:tabLst/>
              <a:defRPr kumimoji="0" sz="1100" b="0" i="0" u="none" strike="noStrike" cap="none" spc="0" normalizeH="0" baseline="0">
                <a:ln>
                  <a:noFill/>
                </a:ln>
                <a:solidFill>
                  <a:srgbClr val="505050"/>
                </a:solidFill>
                <a:effectLst/>
                <a:uLnTx/>
                <a:uFillTx/>
              </a:defRPr>
            </a:lvl1pPr>
          </a:lstStyle>
          <a:p>
            <a:pPr algn="l">
              <a:spcAft>
                <a:spcPts val="900"/>
              </a:spcAft>
              <a:defRPr/>
            </a:pPr>
            <a:r>
              <a:rPr lang="en-US" sz="1200" b="1" dirty="0">
                <a:gradFill>
                  <a:gsLst>
                    <a:gs pos="0">
                      <a:srgbClr val="0078D4"/>
                    </a:gs>
                    <a:gs pos="100000">
                      <a:srgbClr val="0078D4"/>
                    </a:gs>
                  </a:gsLst>
                  <a:lin ang="0" scaled="1"/>
                </a:gradFill>
                <a:latin typeface="Segoe UI Semibold"/>
                <a:cs typeface="Segoe UI Semibold"/>
                <a:hlinkClick r:id="rId9">
                  <a:extLst>
                    <a:ext uri="{A12FA001-AC4F-418D-AE19-62706E023703}">
                      <ahyp:hlinkClr xmlns:ahyp="http://schemas.microsoft.com/office/drawing/2018/hyperlinkcolor" val="tx"/>
                    </a:ext>
                  </a:extLst>
                </a:hlinkClick>
              </a:rPr>
              <a:t>Microsoft Adoption</a:t>
            </a:r>
          </a:p>
          <a:p>
            <a:pPr algn="l">
              <a:spcAft>
                <a:spcPts val="900"/>
              </a:spcAft>
              <a:defRPr/>
            </a:pPr>
            <a:r>
              <a:rPr lang="en-US" sz="1000" dirty="0">
                <a:solidFill>
                  <a:schemeClr val="bg1"/>
                </a:solidFill>
                <a:cs typeface="Segoe UI"/>
              </a:rPr>
              <a:t>Resources to ensure you are delivering employee satisfaction and business value. Accelerate human change management with on-line resources, training and communities to make the most </a:t>
            </a:r>
            <a:r>
              <a:rPr kumimoji="0" lang="en-US" sz="1000" i="0" u="none" strike="noStrike" kern="1200" cap="none" spc="0" normalizeH="0" baseline="0" noProof="0" dirty="0">
                <a:ln>
                  <a:noFill/>
                </a:ln>
                <a:solidFill>
                  <a:schemeClr val="bg1"/>
                </a:solidFill>
                <a:effectLst/>
                <a:uLnTx/>
                <a:uFillTx/>
                <a:cs typeface="Segoe UI"/>
              </a:rPr>
              <a:t>of </a:t>
            </a:r>
            <a:r>
              <a:rPr lang="en-US" sz="1000" dirty="0">
                <a:solidFill>
                  <a:schemeClr val="bg1"/>
                </a:solidFill>
                <a:cs typeface="Segoe UI"/>
              </a:rPr>
              <a:t>your investment, all included with your subscription.</a:t>
            </a:r>
            <a:endParaRPr lang="en-US" dirty="0">
              <a:solidFill>
                <a:schemeClr val="bg1"/>
              </a:solidFill>
              <a:cs typeface="Segoe UI"/>
            </a:endParaRPr>
          </a:p>
        </p:txBody>
      </p:sp>
      <p:pic>
        <p:nvPicPr>
          <p:cNvPr id="97" name="Picture 96">
            <a:extLst>
              <a:ext uri="{FF2B5EF4-FFF2-40B4-BE49-F238E27FC236}">
                <a16:creationId xmlns:a16="http://schemas.microsoft.com/office/drawing/2014/main" id="{E20E959E-4CF5-8FBA-5982-6403637DAE61}"/>
              </a:ext>
              <a:ext uri="{C183D7F6-B498-43B3-948B-1728B52AA6E4}">
                <adec:decorative xmlns:adec="http://schemas.microsoft.com/office/drawing/2017/decorative" val="1"/>
              </a:ext>
            </a:extLst>
          </p:cNvPr>
          <p:cNvPicPr>
            <a:picLocks noChangeAspect="1"/>
          </p:cNvPicPr>
          <p:nvPr/>
        </p:nvPicPr>
        <p:blipFill>
          <a:blip r:embed="rId10"/>
          <a:srcRect l="7538" t="55" r="8102" b="2032"/>
          <a:stretch/>
        </p:blipFill>
        <p:spPr>
          <a:xfrm>
            <a:off x="823813" y="4986206"/>
            <a:ext cx="950846" cy="493932"/>
          </a:xfrm>
          <a:prstGeom prst="roundRect">
            <a:avLst>
              <a:gd name="adj" fmla="val 8014"/>
            </a:avLst>
          </a:prstGeom>
          <a:ln w="3175">
            <a:solidFill>
              <a:schemeClr val="bg1">
                <a:lumMod val="50000"/>
              </a:schemeClr>
            </a:solidFill>
          </a:ln>
        </p:spPr>
      </p:pic>
    </p:spTree>
    <p:extLst>
      <p:ext uri="{BB962C8B-B14F-4D97-AF65-F5344CB8AC3E}">
        <p14:creationId xmlns:p14="http://schemas.microsoft.com/office/powerpoint/2010/main" val="3575798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AA167-8A7B-DD73-68AF-7B44E264E681}"/>
              </a:ext>
            </a:extLst>
          </p:cNvPr>
          <p:cNvSpPr>
            <a:spLocks noGrp="1"/>
          </p:cNvSpPr>
          <p:nvPr>
            <p:ph type="ctrTitle"/>
          </p:nvPr>
        </p:nvSpPr>
        <p:spPr>
          <a:xfrm>
            <a:off x="486876" y="2032000"/>
            <a:ext cx="4513792" cy="2819398"/>
          </a:xfrm>
        </p:spPr>
        <p:txBody>
          <a:bodyPr>
            <a:normAutofit/>
          </a:bodyPr>
          <a:lstStyle/>
          <a:p>
            <a:r>
              <a:rPr lang="de-DE" dirty="0" err="1"/>
              <a:t>Role</a:t>
            </a:r>
            <a:r>
              <a:rPr lang="de-DE" dirty="0"/>
              <a:t> </a:t>
            </a:r>
            <a:r>
              <a:rPr lang="de-DE" dirty="0" err="1"/>
              <a:t>of</a:t>
            </a:r>
            <a:r>
              <a:rPr lang="de-DE" dirty="0"/>
              <a:t> </a:t>
            </a:r>
            <a:r>
              <a:rPr lang="de-DE" dirty="0" err="1"/>
              <a:t>the</a:t>
            </a:r>
            <a:r>
              <a:rPr lang="de-DE" dirty="0"/>
              <a:t> Mentor</a:t>
            </a:r>
          </a:p>
        </p:txBody>
      </p:sp>
      <p:sp>
        <p:nvSpPr>
          <p:cNvPr id="4" name="Freeform 5">
            <a:extLst>
              <a:ext uri="{FF2B5EF4-FFF2-40B4-BE49-F238E27FC236}">
                <a16:creationId xmlns:a16="http://schemas.microsoft.com/office/drawing/2014/main" id="{ABDB4582-44AE-4E18-8464-05E0C5731A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1" name="Freeform 14">
            <a:extLst>
              <a:ext uri="{FF2B5EF4-FFF2-40B4-BE49-F238E27FC236}">
                <a16:creationId xmlns:a16="http://schemas.microsoft.com/office/drawing/2014/main" id="{834AA19D-D28C-42A8-85C3-43596A2C51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0027E42E-AE32-44CA-B7BB-2E81811F8D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4" name="Straight Connector 13">
              <a:extLst>
                <a:ext uri="{FF2B5EF4-FFF2-40B4-BE49-F238E27FC236}">
                  <a16:creationId xmlns:a16="http://schemas.microsoft.com/office/drawing/2014/main" id="{A088E0A1-0B30-4CCB-8A81-FE7CD95126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8875F36-1881-4C6F-AF34-61C12DCB174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FA217E-E029-463E-8F69-3C494C30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E20BA78-A2F8-4EE9-AD79-4560BBABA8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C72D971-8746-4672-9ED9-022673A109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93D413D-3B8A-42F0-BFB8-2C9764FA7B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AF004B3-4700-4D62-BFA8-07A2CB52EE3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F454BC-502F-45A5-9286-F9AAF53D9F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E04F419-5713-469A-801C-416F54A349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4E4635B-24F2-4032-BDD6-D07990AD4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BA8091B-8DDA-425F-AF93-023ED9F45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356D989-2866-49C1-BE2B-5ED7B961ACA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719C6D4-8B9A-4109-A7CC-A940A2C1E3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488CB7D-BD79-42A2-9200-768664CE605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9B656FE-3DC8-486B-B8BB-41C7BA0142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F6CA85-0A9C-4332-BCC1-D91463777B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3EAB4D0-E390-4195-8B31-E4F17F0986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8A04328-E8BF-4B6D-AC14-E9E8E29D7FE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597E401-97C5-423E-919A-DFD8915BB9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7EA9F4A-CFDB-45BF-8DA2-27C8F718A8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7A71F04-BE81-4FD0-B4F6-DDCDC1209C1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F6D7C9-41B5-4E8A-A287-14EA84A583B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61FC71-51B7-4AA8-BCDA-D38F2D9AF5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1F21AF5-4602-46DF-9820-4826EA4B42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9480754-0F96-4430-8DC3-979A21C42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B44DF25-1482-4A14-BFC6-6C69CC9C53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37CC1AE-0A32-4E1E-896B-2A76EF57B1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1A70B7F-5ACA-407B-B645-525A6D3213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4632EC0-D4CC-4E06-A467-B0DF2F2430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BB4EF78-7BCD-41A0-B952-481EE0188F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E8FAF5-4FE8-43CB-B6E8-E70FE1B35E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489096B-B47B-4B83-A584-0A6718E21B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07A979D-500D-4B4D-A74A-242888401D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B2E235-E6D3-4488-903E-803B765F38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0A1F48-54C1-4EA4-AB1C-BF2CFE1EB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B45E8F5-9801-48FA-9935-AF3FA51F1A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A0D9948-0529-40C1-A0EB-196656CCBD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6C673E7-DE8B-4947-AD07-6B652F926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5C48DA5-6E2D-4876-98D8-497CBEB0BB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3A5FD2A-FDB5-4881-8DB9-87BC860BF94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D40631C-5F57-4F40-B598-65724FB7F72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AEB9ED3-7842-4EAB-B58C-757BAFCBD9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0F113F6-91C1-403A-AF4E-8AD9DA1A8D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351E6F3-1156-40E6-94EB-2D804EDAE1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E2BC071-E0C5-4183-9B2E-3A0D9BF783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2E7482A-2B6D-40DC-A943-86A385AE4A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09509B9-40D7-4C0E-A338-DAD440BD86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C65A53-6D4B-4206-8A46-0F7A19469A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9322A210-DF61-4EB5-AF0C-DA047452ED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B482A4E-4BE7-4244-A91A-C82C8DB4E9D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D0601FF-B12D-4E5B-956D-3F4EC2497B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4542652-9CA6-4B8D-BC59-2F7B20ABC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0BA007D-9E92-4CA8-A708-6C7DD2E7BA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DD07D47-C804-4455-8309-0E7DC83AF10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73AA0B1-9C05-40F8-85B8-E805227867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5BA57D4-7DE3-4704-8C13-FBC3A75B080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6582B0D-575F-41A0-975E-60E6754A0F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AE5EC-9F9A-436C-9454-E988EA7597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459BB45-EFAA-4138-B1E7-CF817A09892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906B09C-E123-4952-8CBB-5244CFB0DC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30E6C7E7-0039-4BD1-9DDF-E9C52222450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FDBDA5F-D32E-4611-A505-D2DE671DDBC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53A6C64-6F86-48DB-9EA8-1444053175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5E86FAF-C76F-40A2-ADFB-FDE12C10146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AAD2EAE-270E-44F7-A11B-0C801D86B8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F145145-8413-44DF-B42A-6084651BF1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3269C9-5835-433D-9FA0-948E336724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578E720B-02C1-486E-8358-80840FEA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1037A0-FF5E-4FAA-9F3F-E870FD005A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38D1A6B3-5A9D-4D3E-AB5C-9A5FEAE812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BEC51D1F-69E1-4B0B-94B0-7D93FB41129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03D6CC9-C969-4591-AEDF-472DA64E57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24D973E-B86F-4AF8-8556-C52397282CD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FC5213B-135A-41A5-A778-80B1630890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0780E42-A140-4D97-9857-771BD1D391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27A0811-BE72-487B-AA54-57491FA506C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3F9A93E-E149-44CA-A1FD-BE38A1C672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D26B12C1-22E7-4F8F-BC20-E444596E6B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Graphic 5" descr="User">
            <a:extLst>
              <a:ext uri="{FF2B5EF4-FFF2-40B4-BE49-F238E27FC236}">
                <a16:creationId xmlns:a16="http://schemas.microsoft.com/office/drawing/2014/main" id="{A113D431-ACE9-3408-382C-9D5E17D1900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55001" y="2191639"/>
            <a:ext cx="3686910" cy="3686910"/>
          </a:xfrm>
          <a:prstGeom prst="rect">
            <a:avLst/>
          </a:prstGeom>
        </p:spPr>
      </p:pic>
    </p:spTree>
    <p:extLst>
      <p:ext uri="{BB962C8B-B14F-4D97-AF65-F5344CB8AC3E}">
        <p14:creationId xmlns:p14="http://schemas.microsoft.com/office/powerpoint/2010/main" val="2795265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4C03E25A-3606-67FC-91E7-5D7E6953AE5E}"/>
              </a:ext>
            </a:extLst>
          </p:cNvPr>
          <p:cNvSpPr>
            <a:spLocks noGrp="1"/>
          </p:cNvSpPr>
          <p:nvPr>
            <p:ph type="title"/>
          </p:nvPr>
        </p:nvSpPr>
        <p:spPr>
          <a:xfrm>
            <a:off x="685801" y="609600"/>
            <a:ext cx="5219699" cy="1456267"/>
          </a:xfrm>
        </p:spPr>
        <p:txBody>
          <a:bodyPr vert="horz" lIns="91440" tIns="45720" rIns="91440" bIns="45720" rtlCol="0" anchor="ctr">
            <a:normAutofit fontScale="90000"/>
          </a:bodyPr>
          <a:lstStyle/>
          <a:p>
            <a:r>
              <a:rPr lang="en-US" dirty="0"/>
              <a:t>The Role of the Mentor in AI Transformation</a:t>
            </a:r>
          </a:p>
        </p:txBody>
      </p:sp>
      <p:sp>
        <p:nvSpPr>
          <p:cNvPr id="4" name="Content Placeholder 3">
            <a:extLst>
              <a:ext uri="{FF2B5EF4-FFF2-40B4-BE49-F238E27FC236}">
                <a16:creationId xmlns:a16="http://schemas.microsoft.com/office/drawing/2014/main" id="{93FAF4D7-F736-C0EB-51FB-25AA08DBC4B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5219699" cy="3649133"/>
          </a:xfrm>
        </p:spPr>
        <p:txBody>
          <a:bodyPr>
            <a:normAutofit/>
          </a:bodyPr>
          <a:lstStyle/>
          <a:p>
            <a:pPr marL="0" indent="0">
              <a:spcBef>
                <a:spcPts val="2500"/>
              </a:spcBef>
              <a:buNone/>
            </a:pPr>
            <a:r>
              <a:rPr lang="en-US" sz="1400" b="1" dirty="0"/>
              <a:t>Guidance Through Complexity</a:t>
            </a:r>
          </a:p>
          <a:p>
            <a:pPr marL="0" lvl="1" indent="0">
              <a:buNone/>
            </a:pPr>
            <a:r>
              <a:rPr lang="en-US" sz="1400" dirty="0"/>
              <a:t>Mentors provide essential guidance in navigating the complexities involved in adopting AI technologies effectively.</a:t>
            </a:r>
          </a:p>
          <a:p>
            <a:pPr marL="0" indent="0">
              <a:spcBef>
                <a:spcPts val="2500"/>
              </a:spcBef>
              <a:buNone/>
            </a:pPr>
            <a:r>
              <a:rPr lang="en-US" sz="1400" b="1" dirty="0"/>
              <a:t>Facilitating Understanding</a:t>
            </a:r>
          </a:p>
          <a:p>
            <a:pPr marL="0" lvl="1" indent="0">
              <a:buNone/>
            </a:pPr>
            <a:r>
              <a:rPr lang="en-US" sz="1400" dirty="0"/>
              <a:t>They facilitate understanding of AI concepts, making it easier for individuals to grasp and implement new technologies.</a:t>
            </a:r>
          </a:p>
          <a:p>
            <a:pPr marL="0" indent="0">
              <a:spcBef>
                <a:spcPts val="2500"/>
              </a:spcBef>
              <a:buNone/>
            </a:pPr>
            <a:r>
              <a:rPr lang="en-US" sz="1400" b="1" dirty="0"/>
              <a:t>Encouraging Innovation</a:t>
            </a:r>
          </a:p>
          <a:p>
            <a:pPr marL="0" lvl="1" indent="0">
              <a:buNone/>
            </a:pPr>
            <a:r>
              <a:rPr lang="en-US" sz="1400" dirty="0"/>
              <a:t>Mentors foster a culture of innovation within organizations, inspiring individuals to explore creative solutions through AI.</a:t>
            </a:r>
            <a:endParaRPr lang="de-DE" sz="1400" dirty="0"/>
          </a:p>
        </p:txBody>
      </p:sp>
      <p:pic>
        <p:nvPicPr>
          <p:cNvPr id="5" name="Content Placeholder 4" descr="Teamwork concept with two businessman, &quot;searching&quot; and &quot;idea&quot; symbols.">
            <a:extLst>
              <a:ext uri="{FF2B5EF4-FFF2-40B4-BE49-F238E27FC236}">
                <a16:creationId xmlns:a16="http://schemas.microsoft.com/office/drawing/2014/main" id="{9BA4B398-2659-466D-B720-B7713D5FD5A9}"/>
              </a:ext>
            </a:extLst>
          </p:cNvPr>
          <p:cNvPicPr>
            <a:picLocks noGrp="1" noChangeAspect="1"/>
          </p:cNvPicPr>
          <p:nvPr>
            <p:ph sz="half" idx="1"/>
          </p:nvPr>
        </p:nvPicPr>
        <p:blipFill>
          <a:blip r:embed="rId5"/>
          <a:srcRect l="8796" r="9764" b="-1"/>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87933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8C60C8E-CBEB-4FFC-AADB-4123E312279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2219D4CC-788F-B236-FB9B-2EB12C47823A}"/>
              </a:ext>
            </a:extLst>
          </p:cNvPr>
          <p:cNvSpPr>
            <a:spLocks noGrp="1"/>
          </p:cNvSpPr>
          <p:nvPr>
            <p:ph type="title"/>
          </p:nvPr>
        </p:nvSpPr>
        <p:spPr>
          <a:xfrm>
            <a:off x="685801" y="609600"/>
            <a:ext cx="5219699" cy="1456267"/>
          </a:xfrm>
        </p:spPr>
        <p:txBody>
          <a:bodyPr vert="horz" lIns="91440" tIns="45720" rIns="91440" bIns="45720" rtlCol="0" anchor="ctr">
            <a:normAutofit/>
          </a:bodyPr>
          <a:lstStyle/>
          <a:p>
            <a:pPr>
              <a:lnSpc>
                <a:spcPct val="90000"/>
              </a:lnSpc>
            </a:pPr>
            <a:r>
              <a:rPr lang="en-US" sz="3300"/>
              <a:t>Responsibilities: Knowledge Transfer, Motivation, Support</a:t>
            </a:r>
          </a:p>
        </p:txBody>
      </p:sp>
      <p:sp>
        <p:nvSpPr>
          <p:cNvPr id="4" name="Content Placeholder 3">
            <a:extLst>
              <a:ext uri="{FF2B5EF4-FFF2-40B4-BE49-F238E27FC236}">
                <a16:creationId xmlns:a16="http://schemas.microsoft.com/office/drawing/2014/main" id="{5481D4EC-D6B4-DAB4-D9DC-0D7B659DE43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85801" y="2142067"/>
            <a:ext cx="5219699" cy="3649133"/>
          </a:xfrm>
        </p:spPr>
        <p:txBody>
          <a:bodyPr>
            <a:normAutofit/>
          </a:bodyPr>
          <a:lstStyle/>
          <a:p>
            <a:pPr marL="0" indent="0">
              <a:spcBef>
                <a:spcPts val="2500"/>
              </a:spcBef>
              <a:buNone/>
            </a:pPr>
            <a:r>
              <a:rPr lang="en-US" sz="1400" b="1"/>
              <a:t>Knowledge Transfer</a:t>
            </a:r>
          </a:p>
          <a:p>
            <a:pPr marL="0" lvl="1" indent="0">
              <a:buNone/>
            </a:pPr>
            <a:r>
              <a:rPr lang="en-US" sz="1400"/>
              <a:t>Mentors are responsible for sharing their expertise and knowledge about tools like Microsoft 365 Copilot to facilitate learning.</a:t>
            </a:r>
          </a:p>
          <a:p>
            <a:pPr marL="0" indent="0">
              <a:spcBef>
                <a:spcPts val="2500"/>
              </a:spcBef>
              <a:buNone/>
            </a:pPr>
            <a:r>
              <a:rPr lang="en-US" sz="1400" b="1"/>
              <a:t>Motivation</a:t>
            </a:r>
          </a:p>
          <a:p>
            <a:pPr marL="0" lvl="1" indent="0">
              <a:buNone/>
            </a:pPr>
            <a:r>
              <a:rPr lang="en-US" sz="1400"/>
              <a:t>A mentor's role includes motivating team members to embrace technology and encouraging them to explore new possibilities.</a:t>
            </a:r>
          </a:p>
          <a:p>
            <a:pPr marL="0" indent="0">
              <a:spcBef>
                <a:spcPts val="2500"/>
              </a:spcBef>
              <a:buNone/>
            </a:pPr>
            <a:r>
              <a:rPr lang="en-US" sz="1400" b="1"/>
              <a:t>Ongoing Support</a:t>
            </a:r>
          </a:p>
          <a:p>
            <a:pPr marL="0" lvl="1" indent="0">
              <a:buNone/>
            </a:pPr>
            <a:r>
              <a:rPr lang="en-US" sz="1400"/>
              <a:t>Providing continuous support throughout the learning journey is essential for mentors to help their mentees succeed.</a:t>
            </a:r>
            <a:endParaRPr lang="de-DE" sz="1400"/>
          </a:p>
        </p:txBody>
      </p:sp>
      <p:pic>
        <p:nvPicPr>
          <p:cNvPr id="5" name="Content Placeholder 4" descr="Classroom whiteboard training">
            <a:extLst>
              <a:ext uri="{FF2B5EF4-FFF2-40B4-BE49-F238E27FC236}">
                <a16:creationId xmlns:a16="http://schemas.microsoft.com/office/drawing/2014/main" id="{83D11671-73B3-4F37-8A43-5B858C0FB9A6}"/>
              </a:ext>
            </a:extLst>
          </p:cNvPr>
          <p:cNvPicPr>
            <a:picLocks noGrp="1" noChangeAspect="1"/>
          </p:cNvPicPr>
          <p:nvPr>
            <p:ph sz="half" idx="1"/>
          </p:nvPr>
        </p:nvPicPr>
        <p:blipFill>
          <a:blip r:embed="rId5"/>
          <a:srcRect l="8745" r="13444" b="-2"/>
          <a:stretch/>
        </p:blipFill>
        <p:spPr>
          <a:xfrm>
            <a:off x="6198830" y="639097"/>
            <a:ext cx="5447070" cy="525042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045775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Celestial</Template>
  <TotalTime>154</TotalTime>
  <Words>7171</Words>
  <Application>Microsoft Macintosh PowerPoint</Application>
  <PresentationFormat>Widescreen</PresentationFormat>
  <Paragraphs>627</Paragraphs>
  <Slides>38</Slides>
  <Notes>35</Notes>
  <HiddenSlides>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Aptos</vt:lpstr>
      <vt:lpstr>Arial</vt:lpstr>
      <vt:lpstr>Calibri</vt:lpstr>
      <vt:lpstr>Segoe UI</vt:lpstr>
      <vt:lpstr>Segoe UI Light</vt:lpstr>
      <vt:lpstr>Segoe UI Semibold</vt:lpstr>
      <vt:lpstr>Trebuchet MS</vt:lpstr>
      <vt:lpstr>Celestial</vt:lpstr>
      <vt:lpstr>Mentoring &amp; Support Microsoft 365 Copilot</vt:lpstr>
      <vt:lpstr>Introduction &amp; Objectives</vt:lpstr>
      <vt:lpstr>Agenda Overview</vt:lpstr>
      <vt:lpstr>Training Objective: Enablement, Trust, Practice</vt:lpstr>
      <vt:lpstr>Key Takeaways</vt:lpstr>
      <vt:lpstr>Copilot for Microsoft 365 Readiness checklist and key resources</vt:lpstr>
      <vt:lpstr>Role of the Mentor</vt:lpstr>
      <vt:lpstr>The Role of the Mentor in AI Transformation</vt:lpstr>
      <vt:lpstr>Responsibilities: Knowledge Transfer, Motivation, Support</vt:lpstr>
      <vt:lpstr>The 'People First' Strategy</vt:lpstr>
      <vt:lpstr>Trust and Leadership in the AI Era</vt:lpstr>
      <vt:lpstr>How to Build Trust in New Technologies</vt:lpstr>
      <vt:lpstr>Role Model and Communication</vt:lpstr>
      <vt:lpstr>Training &amp; Support Strategies</vt:lpstr>
      <vt:lpstr>Microsoft 365 Copilot in Practice</vt:lpstr>
      <vt:lpstr>Use Cases (Outlook, Word, Teams, Excel)</vt:lpstr>
      <vt:lpstr>Demo: Experience Copilot Live</vt:lpstr>
      <vt:lpstr>Creating Effective Prompts</vt:lpstr>
      <vt:lpstr>Prompt Formula: Role, Goal, Context</vt:lpstr>
      <vt:lpstr>Examples &amp; Prompt Handout</vt:lpstr>
      <vt:lpstr>Copilot and What else?</vt:lpstr>
      <vt:lpstr>Copilot Agents</vt:lpstr>
      <vt:lpstr>Copilot Studio</vt:lpstr>
      <vt:lpstr>Demo: Copilot Agents &amp; Studio</vt:lpstr>
      <vt:lpstr>Tips for Introducing Copilot in the Organization</vt:lpstr>
      <vt:lpstr>Resources for Enablement</vt:lpstr>
      <vt:lpstr>User Enablement Guide, Templates, Training Modules</vt:lpstr>
      <vt:lpstr>Demo: Using provided tools</vt:lpstr>
      <vt:lpstr>Sharing &amp; Developing Knowledge</vt:lpstr>
      <vt:lpstr>Prompt Sharing &amp; Optimization</vt:lpstr>
      <vt:lpstr>Whiteboard Activity: Collecting Best Prompts</vt:lpstr>
      <vt:lpstr>Conclusion &amp; Outlook</vt:lpstr>
      <vt:lpstr>What have you seen?</vt:lpstr>
      <vt:lpstr>FAQ</vt:lpstr>
      <vt:lpstr>Appendix</vt:lpstr>
      <vt:lpstr>Prompt Examples</vt:lpstr>
      <vt:lpstr>Agent Template QR-Link</vt:lpstr>
      <vt:lpstr>Handout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Markus Bell, M.Sc.</dc:creator>
  <cp:lastModifiedBy>Markus Bell, M.Sc.</cp:lastModifiedBy>
  <cp:revision>1</cp:revision>
  <dcterms:created xsi:type="dcterms:W3CDTF">2025-05-02T10:29:17Z</dcterms:created>
  <dcterms:modified xsi:type="dcterms:W3CDTF">2025-05-05T10:05:39Z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Office Theme:8</vt:lpwstr>
  </property>
  <property fmtid="{D5CDD505-2E9C-101B-9397-08002B2CF9AE}" pid="3" name="ClassificationContentMarkingFooterText">
    <vt:lpwstr>C0-Public</vt:lpwstr>
  </property>
  <property fmtid="{D5CDD505-2E9C-101B-9397-08002B2CF9AE}" pid="4" name="MSIP_Label_bca841e2-3d08-4b1f-bae3-f8be5b211a3a_Enabled">
    <vt:lpwstr>true</vt:lpwstr>
  </property>
  <property fmtid="{D5CDD505-2E9C-101B-9397-08002B2CF9AE}" pid="5" name="MSIP_Label_bca841e2-3d08-4b1f-bae3-f8be5b211a3a_SetDate">
    <vt:lpwstr>2025-05-02T10:29:50Z</vt:lpwstr>
  </property>
  <property fmtid="{D5CDD505-2E9C-101B-9397-08002B2CF9AE}" pid="6" name="MSIP_Label_bca841e2-3d08-4b1f-bae3-f8be5b211a3a_Method">
    <vt:lpwstr>Privileged</vt:lpwstr>
  </property>
  <property fmtid="{D5CDD505-2E9C-101B-9397-08002B2CF9AE}" pid="7" name="MSIP_Label_bca841e2-3d08-4b1f-bae3-f8be5b211a3a_Name">
    <vt:lpwstr>EN - C0-Public</vt:lpwstr>
  </property>
  <property fmtid="{D5CDD505-2E9C-101B-9397-08002B2CF9AE}" pid="8" name="MSIP_Label_bca841e2-3d08-4b1f-bae3-f8be5b211a3a_SiteId">
    <vt:lpwstr>cae7d061-08f3-40dd-80c3-3c0b8889224a</vt:lpwstr>
  </property>
  <property fmtid="{D5CDD505-2E9C-101B-9397-08002B2CF9AE}" pid="9" name="MSIP_Label_bca841e2-3d08-4b1f-bae3-f8be5b211a3a_ActionId">
    <vt:lpwstr>1e7c2f8e-1f22-435d-a2a2-b10c56a7caac</vt:lpwstr>
  </property>
  <property fmtid="{D5CDD505-2E9C-101B-9397-08002B2CF9AE}" pid="10" name="MSIP_Label_bca841e2-3d08-4b1f-bae3-f8be5b211a3a_ContentBits">
    <vt:lpwstr>2</vt:lpwstr>
  </property>
  <property fmtid="{D5CDD505-2E9C-101B-9397-08002B2CF9AE}" pid="11" name="MSIP_Label_bca841e2-3d08-4b1f-bae3-f8be5b211a3a_Tag">
    <vt:lpwstr>50, 0, 1, 1</vt:lpwstr>
  </property>
  <property fmtid="{D5CDD505-2E9C-101B-9397-08002B2CF9AE}" pid="12" name="MSIP_Label_17b72426-015f-4edc-944b-a2dfc5a343d0_Enabled">
    <vt:lpwstr>true</vt:lpwstr>
  </property>
  <property fmtid="{D5CDD505-2E9C-101B-9397-08002B2CF9AE}" pid="13" name="MSIP_Label_17b72426-015f-4edc-944b-a2dfc5a343d0_SetDate">
    <vt:lpwstr>2025-05-02T21:07:05Z</vt:lpwstr>
  </property>
  <property fmtid="{D5CDD505-2E9C-101B-9397-08002B2CF9AE}" pid="14" name="MSIP_Label_17b72426-015f-4edc-944b-a2dfc5a343d0_Method">
    <vt:lpwstr>Privileged</vt:lpwstr>
  </property>
  <property fmtid="{D5CDD505-2E9C-101B-9397-08002B2CF9AE}" pid="15" name="MSIP_Label_17b72426-015f-4edc-944b-a2dfc5a343d0_Name">
    <vt:lpwstr>Öffentlich</vt:lpwstr>
  </property>
  <property fmtid="{D5CDD505-2E9C-101B-9397-08002B2CF9AE}" pid="16" name="MSIP_Label_17b72426-015f-4edc-944b-a2dfc5a343d0_SiteId">
    <vt:lpwstr>a47d920f-fc4c-49bf-a640-c6dc43ca7494</vt:lpwstr>
  </property>
  <property fmtid="{D5CDD505-2E9C-101B-9397-08002B2CF9AE}" pid="17" name="MSIP_Label_17b72426-015f-4edc-944b-a2dfc5a343d0_ActionId">
    <vt:lpwstr>5d1f3822-c2e4-42e5-bbba-d8ea865f78e7</vt:lpwstr>
  </property>
  <property fmtid="{D5CDD505-2E9C-101B-9397-08002B2CF9AE}" pid="18" name="MSIP_Label_17b72426-015f-4edc-944b-a2dfc5a343d0_ContentBits">
    <vt:lpwstr>0</vt:lpwstr>
  </property>
  <property fmtid="{D5CDD505-2E9C-101B-9397-08002B2CF9AE}" pid="19" name="MSIP_Label_17b72426-015f-4edc-944b-a2dfc5a343d0_Tag">
    <vt:lpwstr>50, 0, 1, 1</vt:lpwstr>
  </property>
</Properties>
</file>